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437" r:id="rId2"/>
    <p:sldId id="257" r:id="rId3"/>
    <p:sldId id="2443" r:id="rId4"/>
    <p:sldId id="2439" r:id="rId5"/>
    <p:sldId id="2445" r:id="rId6"/>
    <p:sldId id="2454" r:id="rId7"/>
    <p:sldId id="2453" r:id="rId8"/>
    <p:sldId id="2444" r:id="rId9"/>
    <p:sldId id="2438" r:id="rId10"/>
    <p:sldId id="2446" r:id="rId11"/>
    <p:sldId id="2457" r:id="rId12"/>
    <p:sldId id="2459" r:id="rId13"/>
    <p:sldId id="2463" r:id="rId14"/>
    <p:sldId id="2465" r:id="rId15"/>
    <p:sldId id="259" r:id="rId16"/>
    <p:sldId id="2452" r:id="rId17"/>
    <p:sldId id="2456" r:id="rId18"/>
    <p:sldId id="2451" r:id="rId19"/>
    <p:sldId id="2447" r:id="rId20"/>
    <p:sldId id="2460" r:id="rId21"/>
    <p:sldId id="2455" r:id="rId22"/>
    <p:sldId id="2448" r:id="rId23"/>
    <p:sldId id="243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EA7"/>
    <a:srgbClr val="01314E"/>
    <a:srgbClr val="003554"/>
    <a:srgbClr val="051923"/>
    <a:srgbClr val="052635"/>
    <a:srgbClr val="006494"/>
    <a:srgbClr val="3A506B"/>
    <a:srgbClr val="1C2541"/>
    <a:srgbClr val="0B132B"/>
    <a:srgbClr val="0034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911117_SY_SARNOBAT VEDANT RAJENDRA" userId="383eaf72-a9ca-4616-af68-f652af4ca09c" providerId="ADAL" clId="{01FC655A-D6DA-4D78-A50F-EAF29C485FA8}"/>
    <pc:docChg chg="undo redo custSel addSld delSld modSld sldOrd">
      <pc:chgData name="1911117_SY_SARNOBAT VEDANT RAJENDRA" userId="383eaf72-a9ca-4616-af68-f652af4ca09c" providerId="ADAL" clId="{01FC655A-D6DA-4D78-A50F-EAF29C485FA8}" dt="2021-03-30T07:48:05.997" v="817"/>
      <pc:docMkLst>
        <pc:docMk/>
      </pc:docMkLst>
      <pc:sldChg chg="modSp mod">
        <pc:chgData name="1911117_SY_SARNOBAT VEDANT RAJENDRA" userId="383eaf72-a9ca-4616-af68-f652af4ca09c" providerId="ADAL" clId="{01FC655A-D6DA-4D78-A50F-EAF29C485FA8}" dt="2021-03-29T17:46:21.391" v="781" actId="242"/>
        <pc:sldMkLst>
          <pc:docMk/>
          <pc:sldMk cId="0" sldId="257"/>
        </pc:sldMkLst>
        <pc:spChg chg="mod">
          <ac:chgData name="1911117_SY_SARNOBAT VEDANT RAJENDRA" userId="383eaf72-a9ca-4616-af68-f652af4ca09c" providerId="ADAL" clId="{01FC655A-D6DA-4D78-A50F-EAF29C485FA8}" dt="2021-03-29T17:45:11.013" v="772" actId="20577"/>
          <ac:spMkLst>
            <pc:docMk/>
            <pc:sldMk cId="0" sldId="257"/>
            <ac:spMk id="109" creationId="{00000000-0000-0000-0000-000000000000}"/>
          </ac:spMkLst>
        </pc:spChg>
        <pc:spChg chg="mod">
          <ac:chgData name="1911117_SY_SARNOBAT VEDANT RAJENDRA" userId="383eaf72-a9ca-4616-af68-f652af4ca09c" providerId="ADAL" clId="{01FC655A-D6DA-4D78-A50F-EAF29C485FA8}" dt="2021-03-29T17:46:21.391" v="781" actId="242"/>
          <ac:spMkLst>
            <pc:docMk/>
            <pc:sldMk cId="0" sldId="257"/>
            <ac:spMk id="110" creationId="{00000000-0000-0000-0000-000000000000}"/>
          </ac:spMkLst>
        </pc:spChg>
      </pc:sldChg>
      <pc:sldChg chg="ord">
        <pc:chgData name="1911117_SY_SARNOBAT VEDANT RAJENDRA" userId="383eaf72-a9ca-4616-af68-f652af4ca09c" providerId="ADAL" clId="{01FC655A-D6DA-4D78-A50F-EAF29C485FA8}" dt="2021-03-30T07:48:05.997" v="817"/>
        <pc:sldMkLst>
          <pc:docMk/>
          <pc:sldMk cId="1990792192" sldId="259"/>
        </pc:sldMkLst>
      </pc:sldChg>
      <pc:sldChg chg="ord">
        <pc:chgData name="1911117_SY_SARNOBAT VEDANT RAJENDRA" userId="383eaf72-a9ca-4616-af68-f652af4ca09c" providerId="ADAL" clId="{01FC655A-D6DA-4D78-A50F-EAF29C485FA8}" dt="2021-03-24T20:41:26.099" v="464"/>
        <pc:sldMkLst>
          <pc:docMk/>
          <pc:sldMk cId="1411910463" sldId="2438"/>
        </pc:sldMkLst>
      </pc:sldChg>
      <pc:sldChg chg="modSp mod">
        <pc:chgData name="1911117_SY_SARNOBAT VEDANT RAJENDRA" userId="383eaf72-a9ca-4616-af68-f652af4ca09c" providerId="ADAL" clId="{01FC655A-D6DA-4D78-A50F-EAF29C485FA8}" dt="2021-03-24T18:18:55.280" v="27" actId="20577"/>
        <pc:sldMkLst>
          <pc:docMk/>
          <pc:sldMk cId="2677934502" sldId="2444"/>
        </pc:sldMkLst>
        <pc:spChg chg="mod">
          <ac:chgData name="1911117_SY_SARNOBAT VEDANT RAJENDRA" userId="383eaf72-a9ca-4616-af68-f652af4ca09c" providerId="ADAL" clId="{01FC655A-D6DA-4D78-A50F-EAF29C485FA8}" dt="2021-03-24T18:18:55.280" v="27" actId="20577"/>
          <ac:spMkLst>
            <pc:docMk/>
            <pc:sldMk cId="2677934502" sldId="2444"/>
            <ac:spMk id="2" creationId="{1A451DD1-0868-4B95-9CEB-B15E4F6FAECF}"/>
          </ac:spMkLst>
        </pc:spChg>
        <pc:spChg chg="mod">
          <ac:chgData name="1911117_SY_SARNOBAT VEDANT RAJENDRA" userId="383eaf72-a9ca-4616-af68-f652af4ca09c" providerId="ADAL" clId="{01FC655A-D6DA-4D78-A50F-EAF29C485FA8}" dt="2021-03-24T18:13:50.645" v="6" actId="1076"/>
          <ac:spMkLst>
            <pc:docMk/>
            <pc:sldMk cId="2677934502" sldId="2444"/>
            <ac:spMk id="3" creationId="{684EFC9B-7E18-4873-AEF9-13FF3F0CBDA7}"/>
          </ac:spMkLst>
        </pc:spChg>
      </pc:sldChg>
      <pc:sldChg chg="modSp mod">
        <pc:chgData name="1911117_SY_SARNOBAT VEDANT RAJENDRA" userId="383eaf72-a9ca-4616-af68-f652af4ca09c" providerId="ADAL" clId="{01FC655A-D6DA-4D78-A50F-EAF29C485FA8}" dt="2021-03-24T18:48:58.706" v="78" actId="20577"/>
        <pc:sldMkLst>
          <pc:docMk/>
          <pc:sldMk cId="2309652338" sldId="2445"/>
        </pc:sldMkLst>
        <pc:spChg chg="mod">
          <ac:chgData name="1911117_SY_SARNOBAT VEDANT RAJENDRA" userId="383eaf72-a9ca-4616-af68-f652af4ca09c" providerId="ADAL" clId="{01FC655A-D6DA-4D78-A50F-EAF29C485FA8}" dt="2021-03-24T18:48:58.706" v="78" actId="20577"/>
          <ac:spMkLst>
            <pc:docMk/>
            <pc:sldMk cId="2309652338" sldId="2445"/>
            <ac:spMk id="2" creationId="{1A451DD1-0868-4B95-9CEB-B15E4F6FAECF}"/>
          </ac:spMkLst>
        </pc:spChg>
      </pc:sldChg>
      <pc:sldChg chg="addSp delSp modSp mod ord">
        <pc:chgData name="1911117_SY_SARNOBAT VEDANT RAJENDRA" userId="383eaf72-a9ca-4616-af68-f652af4ca09c" providerId="ADAL" clId="{01FC655A-D6DA-4D78-A50F-EAF29C485FA8}" dt="2021-03-24T20:41:30.457" v="468"/>
        <pc:sldMkLst>
          <pc:docMk/>
          <pc:sldMk cId="2889362808" sldId="2446"/>
        </pc:sldMkLst>
        <pc:spChg chg="mod">
          <ac:chgData name="1911117_SY_SARNOBAT VEDANT RAJENDRA" userId="383eaf72-a9ca-4616-af68-f652af4ca09c" providerId="ADAL" clId="{01FC655A-D6DA-4D78-A50F-EAF29C485FA8}" dt="2021-03-24T20:28:32.511" v="395" actId="1076"/>
          <ac:spMkLst>
            <pc:docMk/>
            <pc:sldMk cId="2889362808" sldId="2446"/>
            <ac:spMk id="2" creationId="{025451CC-DD22-4725-A208-F75DE3579D2B}"/>
          </ac:spMkLst>
        </pc:spChg>
        <pc:spChg chg="del mod">
          <ac:chgData name="1911117_SY_SARNOBAT VEDANT RAJENDRA" userId="383eaf72-a9ca-4616-af68-f652af4ca09c" providerId="ADAL" clId="{01FC655A-D6DA-4D78-A50F-EAF29C485FA8}" dt="2021-03-24T20:22:19.859" v="300" actId="478"/>
          <ac:spMkLst>
            <pc:docMk/>
            <pc:sldMk cId="2889362808" sldId="2446"/>
            <ac:spMk id="3" creationId="{F88BE7B6-B0C8-4D8A-8068-21FBA1DFDF30}"/>
          </ac:spMkLst>
        </pc:spChg>
        <pc:spChg chg="add mod">
          <ac:chgData name="1911117_SY_SARNOBAT VEDANT RAJENDRA" userId="383eaf72-a9ca-4616-af68-f652af4ca09c" providerId="ADAL" clId="{01FC655A-D6DA-4D78-A50F-EAF29C485FA8}" dt="2021-03-24T20:28:37.012" v="396" actId="1076"/>
          <ac:spMkLst>
            <pc:docMk/>
            <pc:sldMk cId="2889362808" sldId="2446"/>
            <ac:spMk id="7" creationId="{6144F138-C497-48E6-86DA-3507D340C62C}"/>
          </ac:spMkLst>
        </pc:spChg>
        <pc:picChg chg="add del mod">
          <ac:chgData name="1911117_SY_SARNOBAT VEDANT RAJENDRA" userId="383eaf72-a9ca-4616-af68-f652af4ca09c" providerId="ADAL" clId="{01FC655A-D6DA-4D78-A50F-EAF29C485FA8}" dt="2021-03-24T20:25:06.891" v="335" actId="478"/>
          <ac:picMkLst>
            <pc:docMk/>
            <pc:sldMk cId="2889362808" sldId="2446"/>
            <ac:picMk id="6" creationId="{A3067476-A0D0-4698-A255-2CAE4EFBE1C4}"/>
          </ac:picMkLst>
        </pc:picChg>
      </pc:sldChg>
      <pc:sldChg chg="addSp modSp mod">
        <pc:chgData name="1911117_SY_SARNOBAT VEDANT RAJENDRA" userId="383eaf72-a9ca-4616-af68-f652af4ca09c" providerId="ADAL" clId="{01FC655A-D6DA-4D78-A50F-EAF29C485FA8}" dt="2021-03-24T19:55:25.638" v="298" actId="20577"/>
        <pc:sldMkLst>
          <pc:docMk/>
          <pc:sldMk cId="381862278" sldId="2447"/>
        </pc:sldMkLst>
        <pc:spChg chg="mod">
          <ac:chgData name="1911117_SY_SARNOBAT VEDANT RAJENDRA" userId="383eaf72-a9ca-4616-af68-f652af4ca09c" providerId="ADAL" clId="{01FC655A-D6DA-4D78-A50F-EAF29C485FA8}" dt="2021-03-24T19:55:25.638" v="298" actId="20577"/>
          <ac:spMkLst>
            <pc:docMk/>
            <pc:sldMk cId="381862278" sldId="2447"/>
            <ac:spMk id="3" creationId="{F88BE7B6-B0C8-4D8A-8068-21FBA1DFDF30}"/>
          </ac:spMkLst>
        </pc:spChg>
        <pc:picChg chg="add mod modCrop">
          <ac:chgData name="1911117_SY_SARNOBAT VEDANT RAJENDRA" userId="383eaf72-a9ca-4616-af68-f652af4ca09c" providerId="ADAL" clId="{01FC655A-D6DA-4D78-A50F-EAF29C485FA8}" dt="2021-03-24T19:52:54.014" v="292" actId="1076"/>
          <ac:picMkLst>
            <pc:docMk/>
            <pc:sldMk cId="381862278" sldId="2447"/>
            <ac:picMk id="5" creationId="{8EDEFD66-E0DB-4332-96E8-8A0696063503}"/>
          </ac:picMkLst>
        </pc:picChg>
      </pc:sldChg>
      <pc:sldChg chg="modSp mod">
        <pc:chgData name="1911117_SY_SARNOBAT VEDANT RAJENDRA" userId="383eaf72-a9ca-4616-af68-f652af4ca09c" providerId="ADAL" clId="{01FC655A-D6DA-4D78-A50F-EAF29C485FA8}" dt="2021-03-29T18:35:34.931" v="815" actId="207"/>
        <pc:sldMkLst>
          <pc:docMk/>
          <pc:sldMk cId="3421095520" sldId="2448"/>
        </pc:sldMkLst>
        <pc:spChg chg="mod">
          <ac:chgData name="1911117_SY_SARNOBAT VEDANT RAJENDRA" userId="383eaf72-a9ca-4616-af68-f652af4ca09c" providerId="ADAL" clId="{01FC655A-D6DA-4D78-A50F-EAF29C485FA8}" dt="2021-03-29T18:35:34.931" v="815" actId="207"/>
          <ac:spMkLst>
            <pc:docMk/>
            <pc:sldMk cId="3421095520" sldId="2448"/>
            <ac:spMk id="4" creationId="{D8346BF7-0EF2-4FB0-8CD3-EED4767F6EFC}"/>
          </ac:spMkLst>
        </pc:spChg>
      </pc:sldChg>
      <pc:sldChg chg="ord">
        <pc:chgData name="1911117_SY_SARNOBAT VEDANT RAJENDRA" userId="383eaf72-a9ca-4616-af68-f652af4ca09c" providerId="ADAL" clId="{01FC655A-D6DA-4D78-A50F-EAF29C485FA8}" dt="2021-03-24T21:13:23.898" v="738"/>
        <pc:sldMkLst>
          <pc:docMk/>
          <pc:sldMk cId="3701082340" sldId="2452"/>
        </pc:sldMkLst>
      </pc:sldChg>
      <pc:sldChg chg="modSp mod">
        <pc:chgData name="1911117_SY_SARNOBAT VEDANT RAJENDRA" userId="383eaf72-a9ca-4616-af68-f652af4ca09c" providerId="ADAL" clId="{01FC655A-D6DA-4D78-A50F-EAF29C485FA8}" dt="2021-03-29T18:02:55.091" v="811"/>
        <pc:sldMkLst>
          <pc:docMk/>
          <pc:sldMk cId="1333881703" sldId="2453"/>
        </pc:sldMkLst>
        <pc:spChg chg="mod">
          <ac:chgData name="1911117_SY_SARNOBAT VEDANT RAJENDRA" userId="383eaf72-a9ca-4616-af68-f652af4ca09c" providerId="ADAL" clId="{01FC655A-D6DA-4D78-A50F-EAF29C485FA8}" dt="2021-03-29T18:02:55.091" v="811"/>
          <ac:spMkLst>
            <pc:docMk/>
            <pc:sldMk cId="1333881703" sldId="2453"/>
            <ac:spMk id="5" creationId="{A8B69A41-8F69-422A-88DB-747DAE21553B}"/>
          </ac:spMkLst>
        </pc:spChg>
      </pc:sldChg>
      <pc:sldChg chg="modSp mod">
        <pc:chgData name="1911117_SY_SARNOBAT VEDANT RAJENDRA" userId="383eaf72-a9ca-4616-af68-f652af4ca09c" providerId="ADAL" clId="{01FC655A-D6DA-4D78-A50F-EAF29C485FA8}" dt="2021-03-24T20:47:02.013" v="502" actId="255"/>
        <pc:sldMkLst>
          <pc:docMk/>
          <pc:sldMk cId="3783718406" sldId="2455"/>
        </pc:sldMkLst>
        <pc:spChg chg="mod">
          <ac:chgData name="1911117_SY_SARNOBAT VEDANT RAJENDRA" userId="383eaf72-a9ca-4616-af68-f652af4ca09c" providerId="ADAL" clId="{01FC655A-D6DA-4D78-A50F-EAF29C485FA8}" dt="2021-03-24T20:47:02.013" v="502" actId="255"/>
          <ac:spMkLst>
            <pc:docMk/>
            <pc:sldMk cId="3783718406" sldId="2455"/>
            <ac:spMk id="6" creationId="{2D9077B6-D94B-4446-B4F9-87CA7CEC04EB}"/>
          </ac:spMkLst>
        </pc:spChg>
      </pc:sldChg>
      <pc:sldChg chg="modSp add mod ord">
        <pc:chgData name="1911117_SY_SARNOBAT VEDANT RAJENDRA" userId="383eaf72-a9ca-4616-af68-f652af4ca09c" providerId="ADAL" clId="{01FC655A-D6DA-4D78-A50F-EAF29C485FA8}" dt="2021-03-24T21:13:25.631" v="740"/>
        <pc:sldMkLst>
          <pc:docMk/>
          <pc:sldMk cId="4275396235" sldId="2456"/>
        </pc:sldMkLst>
        <pc:spChg chg="mod">
          <ac:chgData name="1911117_SY_SARNOBAT VEDANT RAJENDRA" userId="383eaf72-a9ca-4616-af68-f652af4ca09c" providerId="ADAL" clId="{01FC655A-D6DA-4D78-A50F-EAF29C485FA8}" dt="2021-03-24T21:10:27.941" v="736" actId="6549"/>
          <ac:spMkLst>
            <pc:docMk/>
            <pc:sldMk cId="4275396235" sldId="2456"/>
            <ac:spMk id="3" creationId="{F88BE7B6-B0C8-4D8A-8068-21FBA1DFDF30}"/>
          </ac:spMkLst>
        </pc:spChg>
      </pc:sldChg>
      <pc:sldChg chg="addSp delSp modSp add mod ord">
        <pc:chgData name="1911117_SY_SARNOBAT VEDANT RAJENDRA" userId="383eaf72-a9ca-4616-af68-f652af4ca09c" providerId="ADAL" clId="{01FC655A-D6DA-4D78-A50F-EAF29C485FA8}" dt="2021-03-24T19:39:50.340" v="209" actId="20577"/>
        <pc:sldMkLst>
          <pc:docMk/>
          <pc:sldMk cId="1945055359" sldId="2457"/>
        </pc:sldMkLst>
        <pc:spChg chg="mod">
          <ac:chgData name="1911117_SY_SARNOBAT VEDANT RAJENDRA" userId="383eaf72-a9ca-4616-af68-f652af4ca09c" providerId="ADAL" clId="{01FC655A-D6DA-4D78-A50F-EAF29C485FA8}" dt="2021-03-24T19:39:50.340" v="209" actId="20577"/>
          <ac:spMkLst>
            <pc:docMk/>
            <pc:sldMk cId="1945055359" sldId="2457"/>
            <ac:spMk id="2" creationId="{1A451DD1-0868-4B95-9CEB-B15E4F6FAECF}"/>
          </ac:spMkLst>
        </pc:spChg>
        <pc:spChg chg="del mod">
          <ac:chgData name="1911117_SY_SARNOBAT VEDANT RAJENDRA" userId="383eaf72-a9ca-4616-af68-f652af4ca09c" providerId="ADAL" clId="{01FC655A-D6DA-4D78-A50F-EAF29C485FA8}" dt="2021-03-24T19:28:38.662" v="106" actId="478"/>
          <ac:spMkLst>
            <pc:docMk/>
            <pc:sldMk cId="1945055359" sldId="2457"/>
            <ac:spMk id="3" creationId="{684EFC9B-7E18-4873-AEF9-13FF3F0CBDA7}"/>
          </ac:spMkLst>
        </pc:spChg>
        <pc:spChg chg="add del mod">
          <ac:chgData name="1911117_SY_SARNOBAT VEDANT RAJENDRA" userId="383eaf72-a9ca-4616-af68-f652af4ca09c" providerId="ADAL" clId="{01FC655A-D6DA-4D78-A50F-EAF29C485FA8}" dt="2021-03-24T19:38:24.901" v="181" actId="478"/>
          <ac:spMkLst>
            <pc:docMk/>
            <pc:sldMk cId="1945055359" sldId="2457"/>
            <ac:spMk id="7" creationId="{E4991DDB-EA0D-48CE-96CE-C82555300ED8}"/>
          </ac:spMkLst>
        </pc:spChg>
        <pc:spChg chg="add del mod">
          <ac:chgData name="1911117_SY_SARNOBAT VEDANT RAJENDRA" userId="383eaf72-a9ca-4616-af68-f652af4ca09c" providerId="ADAL" clId="{01FC655A-D6DA-4D78-A50F-EAF29C485FA8}" dt="2021-03-24T19:38:26.351" v="182" actId="478"/>
          <ac:spMkLst>
            <pc:docMk/>
            <pc:sldMk cId="1945055359" sldId="2457"/>
            <ac:spMk id="8" creationId="{0C7D6BEE-6D39-4E2C-9987-90F50E776FE3}"/>
          </ac:spMkLst>
        </pc:spChg>
        <pc:picChg chg="add mod">
          <ac:chgData name="1911117_SY_SARNOBAT VEDANT RAJENDRA" userId="383eaf72-a9ca-4616-af68-f652af4ca09c" providerId="ADAL" clId="{01FC655A-D6DA-4D78-A50F-EAF29C485FA8}" dt="2021-03-24T19:35:16.798" v="176" actId="1076"/>
          <ac:picMkLst>
            <pc:docMk/>
            <pc:sldMk cId="1945055359" sldId="2457"/>
            <ac:picMk id="6" creationId="{D8103240-3856-4854-968C-7877C867C44D}"/>
          </ac:picMkLst>
        </pc:picChg>
      </pc:sldChg>
      <pc:sldChg chg="add del">
        <pc:chgData name="1911117_SY_SARNOBAT VEDANT RAJENDRA" userId="383eaf72-a9ca-4616-af68-f652af4ca09c" providerId="ADAL" clId="{01FC655A-D6DA-4D78-A50F-EAF29C485FA8}" dt="2021-03-24T20:21:56.703" v="299" actId="47"/>
        <pc:sldMkLst>
          <pc:docMk/>
          <pc:sldMk cId="3628775884" sldId="2458"/>
        </pc:sldMkLst>
      </pc:sldChg>
      <pc:sldChg chg="add del">
        <pc:chgData name="1911117_SY_SARNOBAT VEDANT RAJENDRA" userId="383eaf72-a9ca-4616-af68-f652af4ca09c" providerId="ADAL" clId="{01FC655A-D6DA-4D78-A50F-EAF29C485FA8}" dt="2021-03-24T19:30:29.240" v="155" actId="2890"/>
        <pc:sldMkLst>
          <pc:docMk/>
          <pc:sldMk cId="4260023699" sldId="2458"/>
        </pc:sldMkLst>
      </pc:sldChg>
      <pc:sldChg chg="addSp delSp modSp add mod">
        <pc:chgData name="1911117_SY_SARNOBAT VEDANT RAJENDRA" userId="383eaf72-a9ca-4616-af68-f652af4ca09c" providerId="ADAL" clId="{01FC655A-D6DA-4D78-A50F-EAF29C485FA8}" dt="2021-03-24T19:39:58.399" v="219" actId="20577"/>
        <pc:sldMkLst>
          <pc:docMk/>
          <pc:sldMk cId="938808881" sldId="2459"/>
        </pc:sldMkLst>
        <pc:spChg chg="mod">
          <ac:chgData name="1911117_SY_SARNOBAT VEDANT RAJENDRA" userId="383eaf72-a9ca-4616-af68-f652af4ca09c" providerId="ADAL" clId="{01FC655A-D6DA-4D78-A50F-EAF29C485FA8}" dt="2021-03-24T19:39:58.399" v="219" actId="20577"/>
          <ac:spMkLst>
            <pc:docMk/>
            <pc:sldMk cId="938808881" sldId="2459"/>
            <ac:spMk id="2" creationId="{1A451DD1-0868-4B95-9CEB-B15E4F6FAECF}"/>
          </ac:spMkLst>
        </pc:spChg>
        <pc:picChg chg="add del mod">
          <ac:chgData name="1911117_SY_SARNOBAT VEDANT RAJENDRA" userId="383eaf72-a9ca-4616-af68-f652af4ca09c" providerId="ADAL" clId="{01FC655A-D6DA-4D78-A50F-EAF29C485FA8}" dt="2021-03-24T19:38:44.585" v="192" actId="22"/>
          <ac:picMkLst>
            <pc:docMk/>
            <pc:sldMk cId="938808881" sldId="2459"/>
            <ac:picMk id="5" creationId="{F8917319-25BB-4972-8C6B-25B92022F025}"/>
          </ac:picMkLst>
        </pc:picChg>
        <pc:picChg chg="add del">
          <ac:chgData name="1911117_SY_SARNOBAT VEDANT RAJENDRA" userId="383eaf72-a9ca-4616-af68-f652af4ca09c" providerId="ADAL" clId="{01FC655A-D6DA-4D78-A50F-EAF29C485FA8}" dt="2021-03-24T19:39:20.799" v="203" actId="478"/>
          <ac:picMkLst>
            <pc:docMk/>
            <pc:sldMk cId="938808881" sldId="2459"/>
            <ac:picMk id="6" creationId="{D8103240-3856-4854-968C-7877C867C44D}"/>
          </ac:picMkLst>
        </pc:picChg>
        <pc:picChg chg="add mod">
          <ac:chgData name="1911117_SY_SARNOBAT VEDANT RAJENDRA" userId="383eaf72-a9ca-4616-af68-f652af4ca09c" providerId="ADAL" clId="{01FC655A-D6DA-4D78-A50F-EAF29C485FA8}" dt="2021-03-24T19:39:32.636" v="204" actId="1076"/>
          <ac:picMkLst>
            <pc:docMk/>
            <pc:sldMk cId="938808881" sldId="2459"/>
            <ac:picMk id="8" creationId="{8979C1D4-9EDC-475E-AE99-778D4D6E5ED0}"/>
          </ac:picMkLst>
        </pc:picChg>
      </pc:sldChg>
      <pc:sldChg chg="add">
        <pc:chgData name="1911117_SY_SARNOBAT VEDANT RAJENDRA" userId="383eaf72-a9ca-4616-af68-f652af4ca09c" providerId="ADAL" clId="{01FC655A-D6DA-4D78-A50F-EAF29C485FA8}" dt="2021-03-24T19:44:25.899" v="220" actId="2890"/>
        <pc:sldMkLst>
          <pc:docMk/>
          <pc:sldMk cId="3354689760" sldId="2460"/>
        </pc:sldMkLst>
      </pc:sldChg>
      <pc:sldChg chg="addSp delSp modSp add del mod">
        <pc:chgData name="1911117_SY_SARNOBAT VEDANT RAJENDRA" userId="383eaf72-a9ca-4616-af68-f652af4ca09c" providerId="ADAL" clId="{01FC655A-D6DA-4D78-A50F-EAF29C485FA8}" dt="2021-03-24T20:28:49.875" v="399" actId="47"/>
        <pc:sldMkLst>
          <pc:docMk/>
          <pc:sldMk cId="3397118427" sldId="2461"/>
        </pc:sldMkLst>
        <pc:spChg chg="add mod">
          <ac:chgData name="1911117_SY_SARNOBAT VEDANT RAJENDRA" userId="383eaf72-a9ca-4616-af68-f652af4ca09c" providerId="ADAL" clId="{01FC655A-D6DA-4D78-A50F-EAF29C485FA8}" dt="2021-03-24T20:25:34.240" v="344"/>
          <ac:spMkLst>
            <pc:docMk/>
            <pc:sldMk cId="3397118427" sldId="2461"/>
            <ac:spMk id="5" creationId="{E3FC0C02-D55A-4681-97D8-5084705E80AB}"/>
          </ac:spMkLst>
        </pc:spChg>
        <pc:picChg chg="del">
          <ac:chgData name="1911117_SY_SARNOBAT VEDANT RAJENDRA" userId="383eaf72-a9ca-4616-af68-f652af4ca09c" providerId="ADAL" clId="{01FC655A-D6DA-4D78-A50F-EAF29C485FA8}" dt="2021-03-24T20:25:33.915" v="343" actId="478"/>
          <ac:picMkLst>
            <pc:docMk/>
            <pc:sldMk cId="3397118427" sldId="2461"/>
            <ac:picMk id="6" creationId="{A3067476-A0D0-4698-A255-2CAE4EFBE1C4}"/>
          </ac:picMkLst>
        </pc:picChg>
      </pc:sldChg>
      <pc:sldChg chg="addSp delSp modSp add del mod">
        <pc:chgData name="1911117_SY_SARNOBAT VEDANT RAJENDRA" userId="383eaf72-a9ca-4616-af68-f652af4ca09c" providerId="ADAL" clId="{01FC655A-D6DA-4D78-A50F-EAF29C485FA8}" dt="2021-03-24T20:28:49.875" v="399" actId="47"/>
        <pc:sldMkLst>
          <pc:docMk/>
          <pc:sldMk cId="1071475517" sldId="2462"/>
        </pc:sldMkLst>
        <pc:spChg chg="add mod">
          <ac:chgData name="1911117_SY_SARNOBAT VEDANT RAJENDRA" userId="383eaf72-a9ca-4616-af68-f652af4ca09c" providerId="ADAL" clId="{01FC655A-D6DA-4D78-A50F-EAF29C485FA8}" dt="2021-03-24T20:25:30.963" v="342"/>
          <ac:spMkLst>
            <pc:docMk/>
            <pc:sldMk cId="1071475517" sldId="2462"/>
            <ac:spMk id="5" creationId="{3D80E928-A0E4-423B-A507-CA01968CEE52}"/>
          </ac:spMkLst>
        </pc:spChg>
        <pc:picChg chg="del">
          <ac:chgData name="1911117_SY_SARNOBAT VEDANT RAJENDRA" userId="383eaf72-a9ca-4616-af68-f652af4ca09c" providerId="ADAL" clId="{01FC655A-D6DA-4D78-A50F-EAF29C485FA8}" dt="2021-03-24T20:25:30.548" v="341" actId="478"/>
          <ac:picMkLst>
            <pc:docMk/>
            <pc:sldMk cId="1071475517" sldId="2462"/>
            <ac:picMk id="6" creationId="{A3067476-A0D0-4698-A255-2CAE4EFBE1C4}"/>
          </ac:picMkLst>
        </pc:picChg>
      </pc:sldChg>
      <pc:sldChg chg="modSp add mod">
        <pc:chgData name="1911117_SY_SARNOBAT VEDANT RAJENDRA" userId="383eaf72-a9ca-4616-af68-f652af4ca09c" providerId="ADAL" clId="{01FC655A-D6DA-4D78-A50F-EAF29C485FA8}" dt="2021-03-24T20:31:45.283" v="460" actId="1076"/>
        <pc:sldMkLst>
          <pc:docMk/>
          <pc:sldMk cId="572317799" sldId="2463"/>
        </pc:sldMkLst>
        <pc:spChg chg="mod">
          <ac:chgData name="1911117_SY_SARNOBAT VEDANT RAJENDRA" userId="383eaf72-a9ca-4616-af68-f652af4ca09c" providerId="ADAL" clId="{01FC655A-D6DA-4D78-A50F-EAF29C485FA8}" dt="2021-03-24T20:31:45.283" v="460" actId="1076"/>
          <ac:spMkLst>
            <pc:docMk/>
            <pc:sldMk cId="572317799" sldId="2463"/>
            <ac:spMk id="2" creationId="{025451CC-DD22-4725-A208-F75DE3579D2B}"/>
          </ac:spMkLst>
        </pc:spChg>
        <pc:spChg chg="mod">
          <ac:chgData name="1911117_SY_SARNOBAT VEDANT RAJENDRA" userId="383eaf72-a9ca-4616-af68-f652af4ca09c" providerId="ADAL" clId="{01FC655A-D6DA-4D78-A50F-EAF29C485FA8}" dt="2021-03-24T20:31:32.817" v="457" actId="1076"/>
          <ac:spMkLst>
            <pc:docMk/>
            <pc:sldMk cId="572317799" sldId="2463"/>
            <ac:spMk id="7" creationId="{6144F138-C497-48E6-86DA-3507D340C62C}"/>
          </ac:spMkLst>
        </pc:spChg>
      </pc:sldChg>
      <pc:sldChg chg="add del ord">
        <pc:chgData name="1911117_SY_SARNOBAT VEDANT RAJENDRA" userId="383eaf72-a9ca-4616-af68-f652af4ca09c" providerId="ADAL" clId="{01FC655A-D6DA-4D78-A50F-EAF29C485FA8}" dt="2021-03-24T20:25:26.911" v="340" actId="47"/>
        <pc:sldMkLst>
          <pc:docMk/>
          <pc:sldMk cId="1106145477" sldId="2463"/>
        </pc:sldMkLst>
      </pc:sldChg>
      <pc:sldChg chg="add del">
        <pc:chgData name="1911117_SY_SARNOBAT VEDANT RAJENDRA" userId="383eaf72-a9ca-4616-af68-f652af4ca09c" providerId="ADAL" clId="{01FC655A-D6DA-4D78-A50F-EAF29C485FA8}" dt="2021-03-24T20:30:43.096" v="436" actId="47"/>
        <pc:sldMkLst>
          <pc:docMk/>
          <pc:sldMk cId="4226090117" sldId="2464"/>
        </pc:sldMkLst>
      </pc:sldChg>
      <pc:sldChg chg="modSp add mod">
        <pc:chgData name="1911117_SY_SARNOBAT VEDANT RAJENDRA" userId="383eaf72-a9ca-4616-af68-f652af4ca09c" providerId="ADAL" clId="{01FC655A-D6DA-4D78-A50F-EAF29C485FA8}" dt="2021-03-24T20:31:16.975" v="455" actId="14100"/>
        <pc:sldMkLst>
          <pc:docMk/>
          <pc:sldMk cId="189621011" sldId="2465"/>
        </pc:sldMkLst>
        <pc:spChg chg="mod">
          <ac:chgData name="1911117_SY_SARNOBAT VEDANT RAJENDRA" userId="383eaf72-a9ca-4616-af68-f652af4ca09c" providerId="ADAL" clId="{01FC655A-D6DA-4D78-A50F-EAF29C485FA8}" dt="2021-03-24T20:30:49.069" v="440" actId="20577"/>
          <ac:spMkLst>
            <pc:docMk/>
            <pc:sldMk cId="189621011" sldId="2465"/>
            <ac:spMk id="2" creationId="{025451CC-DD22-4725-A208-F75DE3579D2B}"/>
          </ac:spMkLst>
        </pc:spChg>
        <pc:spChg chg="mod">
          <ac:chgData name="1911117_SY_SARNOBAT VEDANT RAJENDRA" userId="383eaf72-a9ca-4616-af68-f652af4ca09c" providerId="ADAL" clId="{01FC655A-D6DA-4D78-A50F-EAF29C485FA8}" dt="2021-03-24T20:31:16.975" v="455" actId="14100"/>
          <ac:spMkLst>
            <pc:docMk/>
            <pc:sldMk cId="189621011" sldId="2465"/>
            <ac:spMk id="7" creationId="{6144F138-C497-48E6-86DA-3507D340C62C}"/>
          </ac:spMkLst>
        </pc:spChg>
      </pc:sldChg>
    </pc:docChg>
  </pc:docChgLst>
</pc:chgInfo>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93A1AB-3214-4510-842B-425B877ABA75}" type="datetimeFigureOut">
              <a:rPr lang="en-IN" smtClean="0"/>
              <a:t>30-03-2021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715F9B-7C88-4DF9-A12A-E2A27F252157}" type="slidenum">
              <a:rPr lang="en-IN" smtClean="0"/>
              <a:t>‹#›</a:t>
            </a:fld>
            <a:endParaRPr lang="en-IN"/>
          </a:p>
        </p:txBody>
      </p:sp>
    </p:spTree>
    <p:extLst>
      <p:ext uri="{BB962C8B-B14F-4D97-AF65-F5344CB8AC3E}">
        <p14:creationId xmlns:p14="http://schemas.microsoft.com/office/powerpoint/2010/main" val="4122323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74220" y="949325"/>
            <a:ext cx="6858000" cy="2387600"/>
          </a:xfrm>
        </p:spPr>
        <p:txBody>
          <a:bodyPr anchor="b">
            <a:normAutofit/>
          </a:bodyPr>
          <a:lstStyle>
            <a:lvl1pPr algn="ctr">
              <a:defRPr sz="6000">
                <a:solidFill>
                  <a:schemeClr val="tx1"/>
                </a:solidFill>
              </a:defRPr>
            </a:lvl1pPr>
          </a:lstStyle>
          <a:p>
            <a:r>
              <a:rPr lang="en-US"/>
              <a:t>Click to edit Master title style</a:t>
            </a:r>
          </a:p>
        </p:txBody>
      </p:sp>
      <p:sp>
        <p:nvSpPr>
          <p:cNvPr id="3" name="Subtitle 2"/>
          <p:cNvSpPr>
            <a:spLocks noGrp="1"/>
          </p:cNvSpPr>
          <p:nvPr>
            <p:ph type="subTitle" idx="1"/>
          </p:nvPr>
        </p:nvSpPr>
        <p:spPr>
          <a:xfrm>
            <a:off x="5074220" y="3429000"/>
            <a:ext cx="6858000" cy="1655762"/>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5008404" y="6273221"/>
            <a:ext cx="2183674" cy="365125"/>
          </a:xfrm>
        </p:spPr>
        <p:txBody>
          <a:bodyPr/>
          <a:lstStyle>
            <a:lvl1pPr>
              <a:defRPr>
                <a:solidFill>
                  <a:schemeClr val="tx1"/>
                </a:solidFill>
              </a:defRPr>
            </a:lvl1pPr>
          </a:lstStyle>
          <a:p>
            <a:fld id="{276D79ED-3FA7-4EF8-964B-EB8BCFAB02F8}" type="datetimeFigureOut">
              <a:rPr lang="en-US" smtClean="0"/>
              <a:pPr/>
              <a:t>3/30/2021</a:t>
            </a:fld>
            <a:endParaRPr lang="en-US" dirty="0"/>
          </a:p>
        </p:txBody>
      </p:sp>
      <p:sp>
        <p:nvSpPr>
          <p:cNvPr id="5" name="Footer Placeholder 4"/>
          <p:cNvSpPr>
            <a:spLocks noGrp="1"/>
          </p:cNvSpPr>
          <p:nvPr>
            <p:ph type="ftr" sz="quarter" idx="11"/>
          </p:nvPr>
        </p:nvSpPr>
        <p:spPr>
          <a:xfrm>
            <a:off x="7295887" y="6273221"/>
            <a:ext cx="3275511" cy="365125"/>
          </a:xfrm>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a:xfrm>
            <a:off x="10675207" y="6273221"/>
            <a:ext cx="1257013" cy="365125"/>
          </a:xfrm>
        </p:spPr>
        <p:txBody>
          <a:bodyPr/>
          <a:lstStyle>
            <a:lvl1pPr>
              <a:defRPr>
                <a:solidFill>
                  <a:schemeClr val="tx1"/>
                </a:solidFill>
              </a:defRPr>
            </a:lvl1pPr>
          </a:lstStyle>
          <a:p>
            <a:fld id="{C6F12CB2-7F2C-47B9-AE70-22A94B49F233}" type="slidenum">
              <a:rPr lang="en-US" smtClean="0"/>
              <a:pPr/>
              <a:t>‹#›</a:t>
            </a:fld>
            <a:endParaRPr lang="en-US"/>
          </a:p>
        </p:txBody>
      </p:sp>
    </p:spTree>
    <p:extLst>
      <p:ext uri="{BB962C8B-B14F-4D97-AF65-F5344CB8AC3E}">
        <p14:creationId xmlns:p14="http://schemas.microsoft.com/office/powerpoint/2010/main" val="789085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1270191144"/>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960000" y="1536633"/>
            <a:ext cx="10272000" cy="4555200"/>
          </a:xfrm>
          <a:prstGeom prst="rect">
            <a:avLst/>
          </a:prstGeom>
          <a:solidFill>
            <a:srgbClr val="FFFFFF">
              <a:alpha val="45090"/>
            </a:srgbClr>
          </a:solidFill>
        </p:spPr>
        <p:txBody>
          <a:bodyPr spcFirstLastPara="1" wrap="square" lIns="91425" tIns="91425" rIns="91425" bIns="91425" anchor="t" anchorCtr="0">
            <a:noAutofit/>
          </a:bodyPr>
          <a:lstStyle>
            <a:lvl1pPr marL="609585" lvl="0" indent="-397923">
              <a:lnSpc>
                <a:spcPct val="100000"/>
              </a:lnSpc>
              <a:spcBef>
                <a:spcPts val="0"/>
              </a:spcBef>
              <a:spcAft>
                <a:spcPts val="0"/>
              </a:spcAft>
              <a:buClr>
                <a:srgbClr val="434343"/>
              </a:buClr>
              <a:buSzPts val="1100"/>
              <a:buAutoNum type="arabicPeriod"/>
              <a:defRPr sz="1733">
                <a:solidFill>
                  <a:srgbClr val="F3F3F3"/>
                </a:solidFill>
              </a:defRPr>
            </a:lvl1pPr>
            <a:lvl2pPr marL="1219170" lvl="1" indent="-397923">
              <a:spcBef>
                <a:spcPts val="2133"/>
              </a:spcBef>
              <a:spcAft>
                <a:spcPts val="0"/>
              </a:spcAft>
              <a:buClr>
                <a:srgbClr val="000000"/>
              </a:buClr>
              <a:buSzPts val="1100"/>
              <a:buAutoNum type="alphaLcPeriod"/>
              <a:defRPr sz="1600"/>
            </a:lvl2pPr>
            <a:lvl3pPr marL="1828754" lvl="2" indent="-397923">
              <a:spcBef>
                <a:spcPts val="2133"/>
              </a:spcBef>
              <a:spcAft>
                <a:spcPts val="0"/>
              </a:spcAft>
              <a:buClr>
                <a:srgbClr val="000000"/>
              </a:buClr>
              <a:buSzPts val="1100"/>
              <a:buAutoNum type="romanLcPeriod"/>
              <a:defRPr sz="1600"/>
            </a:lvl3pPr>
            <a:lvl4pPr marL="2438339" lvl="3" indent="-397923">
              <a:spcBef>
                <a:spcPts val="2133"/>
              </a:spcBef>
              <a:spcAft>
                <a:spcPts val="0"/>
              </a:spcAft>
              <a:buClr>
                <a:srgbClr val="000000"/>
              </a:buClr>
              <a:buSzPts val="1100"/>
              <a:buAutoNum type="arabicPeriod"/>
              <a:defRPr sz="1600"/>
            </a:lvl4pPr>
            <a:lvl5pPr marL="3047924" lvl="4" indent="-397923">
              <a:spcBef>
                <a:spcPts val="2133"/>
              </a:spcBef>
              <a:spcAft>
                <a:spcPts val="0"/>
              </a:spcAft>
              <a:buClr>
                <a:srgbClr val="000000"/>
              </a:buClr>
              <a:buSzPts val="1100"/>
              <a:buAutoNum type="alphaLcPeriod"/>
              <a:defRPr sz="1600"/>
            </a:lvl5pPr>
            <a:lvl6pPr marL="3657509" lvl="5" indent="-397923">
              <a:spcBef>
                <a:spcPts val="2133"/>
              </a:spcBef>
              <a:spcAft>
                <a:spcPts val="0"/>
              </a:spcAft>
              <a:buClr>
                <a:srgbClr val="000000"/>
              </a:buClr>
              <a:buSzPts val="1100"/>
              <a:buAutoNum type="romanLcPeriod"/>
              <a:defRPr sz="1600"/>
            </a:lvl6pPr>
            <a:lvl7pPr marL="4267093" lvl="6" indent="-397923">
              <a:spcBef>
                <a:spcPts val="2133"/>
              </a:spcBef>
              <a:spcAft>
                <a:spcPts val="0"/>
              </a:spcAft>
              <a:buClr>
                <a:srgbClr val="000000"/>
              </a:buClr>
              <a:buSzPts val="1100"/>
              <a:buAutoNum type="arabicPeriod"/>
              <a:defRPr sz="1600"/>
            </a:lvl7pPr>
            <a:lvl8pPr marL="4876678" lvl="7" indent="-397923">
              <a:spcBef>
                <a:spcPts val="2133"/>
              </a:spcBef>
              <a:spcAft>
                <a:spcPts val="0"/>
              </a:spcAft>
              <a:buClr>
                <a:srgbClr val="000000"/>
              </a:buClr>
              <a:buSzPts val="1100"/>
              <a:buAutoNum type="alphaLcPeriod"/>
              <a:defRPr sz="1600"/>
            </a:lvl8pPr>
            <a:lvl9pPr marL="5486263" lvl="8" indent="-397923">
              <a:spcBef>
                <a:spcPts val="2133"/>
              </a:spcBef>
              <a:spcAft>
                <a:spcPts val="2133"/>
              </a:spcAft>
              <a:buClr>
                <a:srgbClr val="000000"/>
              </a:buClr>
              <a:buSzPts val="1100"/>
              <a:buAutoNum type="romanLcPeriod"/>
              <a:defRPr sz="1600"/>
            </a:lvl9pPr>
          </a:lstStyle>
          <a:p>
            <a:endParaRPr/>
          </a:p>
        </p:txBody>
      </p:sp>
      <p:sp>
        <p:nvSpPr>
          <p:cNvPr id="15" name="Google Shape;15;p4"/>
          <p:cNvSpPr txBox="1">
            <a:spLocks noGrp="1"/>
          </p:cNvSpPr>
          <p:nvPr>
            <p:ph type="title"/>
          </p:nvPr>
        </p:nvSpPr>
        <p:spPr>
          <a:xfrm>
            <a:off x="960133" y="6797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4000">
                <a:solidFill>
                  <a:srgbClr val="F3F3F3"/>
                </a:solidFill>
              </a:defRPr>
            </a:lvl1pPr>
            <a:lvl2pPr lvl="1" algn="ctr" rtl="0">
              <a:spcBef>
                <a:spcPts val="0"/>
              </a:spcBef>
              <a:spcAft>
                <a:spcPts val="0"/>
              </a:spcAft>
              <a:buClr>
                <a:srgbClr val="F3F3F3"/>
              </a:buClr>
              <a:buSzPts val="3000"/>
              <a:buNone/>
              <a:defRPr sz="4000">
                <a:solidFill>
                  <a:srgbClr val="F3F3F3"/>
                </a:solidFill>
              </a:defRPr>
            </a:lvl2pPr>
            <a:lvl3pPr lvl="2" algn="ctr" rtl="0">
              <a:spcBef>
                <a:spcPts val="0"/>
              </a:spcBef>
              <a:spcAft>
                <a:spcPts val="0"/>
              </a:spcAft>
              <a:buClr>
                <a:srgbClr val="F3F3F3"/>
              </a:buClr>
              <a:buSzPts val="3000"/>
              <a:buNone/>
              <a:defRPr sz="4000">
                <a:solidFill>
                  <a:srgbClr val="F3F3F3"/>
                </a:solidFill>
              </a:defRPr>
            </a:lvl3pPr>
            <a:lvl4pPr lvl="3" algn="ctr" rtl="0">
              <a:spcBef>
                <a:spcPts val="0"/>
              </a:spcBef>
              <a:spcAft>
                <a:spcPts val="0"/>
              </a:spcAft>
              <a:buClr>
                <a:srgbClr val="F3F3F3"/>
              </a:buClr>
              <a:buSzPts val="3000"/>
              <a:buNone/>
              <a:defRPr sz="4000">
                <a:solidFill>
                  <a:srgbClr val="F3F3F3"/>
                </a:solidFill>
              </a:defRPr>
            </a:lvl4pPr>
            <a:lvl5pPr lvl="4" algn="ctr" rtl="0">
              <a:spcBef>
                <a:spcPts val="0"/>
              </a:spcBef>
              <a:spcAft>
                <a:spcPts val="0"/>
              </a:spcAft>
              <a:buClr>
                <a:srgbClr val="F3F3F3"/>
              </a:buClr>
              <a:buSzPts val="3000"/>
              <a:buNone/>
              <a:defRPr sz="4000">
                <a:solidFill>
                  <a:srgbClr val="F3F3F3"/>
                </a:solidFill>
              </a:defRPr>
            </a:lvl5pPr>
            <a:lvl6pPr lvl="5" algn="ctr" rtl="0">
              <a:spcBef>
                <a:spcPts val="0"/>
              </a:spcBef>
              <a:spcAft>
                <a:spcPts val="0"/>
              </a:spcAft>
              <a:buClr>
                <a:srgbClr val="F3F3F3"/>
              </a:buClr>
              <a:buSzPts val="3000"/>
              <a:buNone/>
              <a:defRPr sz="4000">
                <a:solidFill>
                  <a:srgbClr val="F3F3F3"/>
                </a:solidFill>
              </a:defRPr>
            </a:lvl6pPr>
            <a:lvl7pPr lvl="6" algn="ctr" rtl="0">
              <a:spcBef>
                <a:spcPts val="0"/>
              </a:spcBef>
              <a:spcAft>
                <a:spcPts val="0"/>
              </a:spcAft>
              <a:buClr>
                <a:srgbClr val="F3F3F3"/>
              </a:buClr>
              <a:buSzPts val="3000"/>
              <a:buNone/>
              <a:defRPr sz="4000">
                <a:solidFill>
                  <a:srgbClr val="F3F3F3"/>
                </a:solidFill>
              </a:defRPr>
            </a:lvl7pPr>
            <a:lvl8pPr lvl="7" algn="ctr" rtl="0">
              <a:spcBef>
                <a:spcPts val="0"/>
              </a:spcBef>
              <a:spcAft>
                <a:spcPts val="0"/>
              </a:spcAft>
              <a:buClr>
                <a:srgbClr val="F3F3F3"/>
              </a:buClr>
              <a:buSzPts val="3000"/>
              <a:buNone/>
              <a:defRPr sz="4000">
                <a:solidFill>
                  <a:srgbClr val="F3F3F3"/>
                </a:solidFill>
              </a:defRPr>
            </a:lvl8pPr>
            <a:lvl9pPr lvl="8" algn="ctr" rtl="0">
              <a:spcBef>
                <a:spcPts val="0"/>
              </a:spcBef>
              <a:spcAft>
                <a:spcPts val="0"/>
              </a:spcAft>
              <a:buClr>
                <a:srgbClr val="F3F3F3"/>
              </a:buClr>
              <a:buSzPts val="3000"/>
              <a:buNone/>
              <a:defRPr sz="4000">
                <a:solidFill>
                  <a:srgbClr val="F3F3F3"/>
                </a:solidFill>
              </a:defRPr>
            </a:lvl9pPr>
          </a:lstStyle>
          <a:p>
            <a:endParaRPr/>
          </a:p>
        </p:txBody>
      </p:sp>
    </p:spTree>
    <p:extLst>
      <p:ext uri="{BB962C8B-B14F-4D97-AF65-F5344CB8AC3E}">
        <p14:creationId xmlns:p14="http://schemas.microsoft.com/office/powerpoint/2010/main" val="2144268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784168" y="1826785"/>
            <a:ext cx="8623663" cy="4387352"/>
          </a:xfrm>
          <a:solidFill>
            <a:srgbClr val="01314E">
              <a:alpha val="55000"/>
            </a:srgbClr>
          </a:solidFill>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76D79ED-3FA7-4EF8-964B-EB8BCFAB02F8}"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1680124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03707" y="2678253"/>
            <a:ext cx="8251553" cy="2852737"/>
          </a:xfrm>
        </p:spPr>
        <p:txBody>
          <a:bodyPr anchor="b">
            <a:normAutofit/>
          </a:bodyPr>
          <a:lstStyle>
            <a:lvl1pPr algn="l">
              <a:defRPr sz="5400"/>
            </a:lvl1pPr>
          </a:lstStyle>
          <a:p>
            <a:r>
              <a:rPr lang="en-US" dirty="0"/>
              <a:t>Click to edit Master title style</a:t>
            </a:r>
          </a:p>
        </p:txBody>
      </p:sp>
      <p:sp>
        <p:nvSpPr>
          <p:cNvPr id="3" name="Text Placeholder 2"/>
          <p:cNvSpPr>
            <a:spLocks noGrp="1"/>
          </p:cNvSpPr>
          <p:nvPr>
            <p:ph type="body" idx="1"/>
          </p:nvPr>
        </p:nvSpPr>
        <p:spPr>
          <a:xfrm>
            <a:off x="903707" y="5557978"/>
            <a:ext cx="8251553" cy="798371"/>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276D79ED-3FA7-4EF8-964B-EB8BCFAB02F8}"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1768138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04943" y="1873975"/>
            <a:ext cx="420624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730926" y="1873975"/>
            <a:ext cx="429768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6D79ED-3FA7-4EF8-964B-EB8BCFAB02F8}"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617949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4943" y="299811"/>
            <a:ext cx="8623663" cy="1325563"/>
          </a:xfrm>
        </p:spPr>
        <p:txBody>
          <a:bodyPr/>
          <a:lstStyle/>
          <a:p>
            <a:r>
              <a:rPr lang="en-US"/>
              <a:t>Click to edit Master title style</a:t>
            </a:r>
          </a:p>
        </p:txBody>
      </p:sp>
      <p:sp>
        <p:nvSpPr>
          <p:cNvPr id="3" name="Text Placeholder 2"/>
          <p:cNvSpPr>
            <a:spLocks noGrp="1"/>
          </p:cNvSpPr>
          <p:nvPr>
            <p:ph type="body" idx="1"/>
          </p:nvPr>
        </p:nvSpPr>
        <p:spPr>
          <a:xfrm>
            <a:off x="404940" y="1615849"/>
            <a:ext cx="43891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04941" y="2439761"/>
            <a:ext cx="4389120"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911629" y="1615849"/>
            <a:ext cx="411697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911629" y="2439761"/>
            <a:ext cx="411697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76D79ED-3FA7-4EF8-964B-EB8BCFAB02F8}" type="datetimeFigureOut">
              <a:rPr lang="en-US" smtClean="0"/>
              <a:t>3/30/2021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1260991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276D79ED-3FA7-4EF8-964B-EB8BCFAB02F8}" type="datetimeFigureOut">
              <a:rPr lang="en-US" smtClean="0"/>
              <a:t>3/30/2021</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574348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3/30/2021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1165098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3" y="465138"/>
            <a:ext cx="3099980" cy="1600200"/>
          </a:xfrm>
        </p:spPr>
        <p:txBody>
          <a:bodyPr anchor="ct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594" y="465138"/>
            <a:ext cx="5371011"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04943" y="2065338"/>
            <a:ext cx="30999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1313629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4" y="483326"/>
            <a:ext cx="2677886" cy="1600200"/>
          </a:xfrm>
        </p:spPr>
        <p:txBody>
          <a:bodyPr anchor="ctr"/>
          <a:lstStyle>
            <a:lvl1pPr>
              <a:defRPr sz="3200"/>
            </a:lvl1pPr>
          </a:lstStyle>
          <a:p>
            <a:r>
              <a:rPr lang="en-US"/>
              <a:t>Click to edit Master title style</a:t>
            </a:r>
            <a:endParaRPr lang="en-US" dirty="0"/>
          </a:p>
        </p:txBody>
      </p:sp>
      <p:sp>
        <p:nvSpPr>
          <p:cNvPr id="3" name="Picture Placeholder 2"/>
          <p:cNvSpPr>
            <a:spLocks noGrp="1"/>
          </p:cNvSpPr>
          <p:nvPr>
            <p:ph type="pic" idx="1"/>
          </p:nvPr>
        </p:nvSpPr>
        <p:spPr>
          <a:xfrm>
            <a:off x="3218899" y="483326"/>
            <a:ext cx="5809707"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404944" y="2083526"/>
            <a:ext cx="267788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864385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6494"/>
            </a:gs>
            <a:gs pos="100000">
              <a:srgbClr val="051923"/>
            </a:gs>
            <a:gs pos="50000">
              <a:srgbClr val="003554"/>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84167" y="417375"/>
            <a:ext cx="8623663"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784168" y="1855968"/>
            <a:ext cx="8623663" cy="4387352"/>
          </a:xfrm>
          <a:prstGeom prst="rect">
            <a:avLst/>
          </a:prstGeom>
          <a:solidFill>
            <a:srgbClr val="01314E">
              <a:alpha val="55000"/>
            </a:srgbClr>
          </a:solid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04943" y="6356349"/>
            <a:ext cx="2183674" cy="365125"/>
          </a:xfrm>
          <a:prstGeom prst="rect">
            <a:avLst/>
          </a:prstGeom>
        </p:spPr>
        <p:txBody>
          <a:bodyPr vert="horz" lIns="91440" tIns="45720" rIns="91440" bIns="45720" rtlCol="0" anchor="ctr"/>
          <a:lstStyle>
            <a:lvl1pPr algn="l">
              <a:defRPr sz="1200">
                <a:solidFill>
                  <a:schemeClr val="tx1"/>
                </a:solidFill>
              </a:defRPr>
            </a:lvl1pPr>
          </a:lstStyle>
          <a:p>
            <a:fld id="{276D79ED-3FA7-4EF8-964B-EB8BCFAB02F8}" type="datetimeFigureOut">
              <a:rPr lang="en-US" smtClean="0"/>
              <a:pPr/>
              <a:t>3/30/2021</a:t>
            </a:fld>
            <a:endParaRPr lang="en-US"/>
          </a:p>
        </p:txBody>
      </p:sp>
      <p:sp>
        <p:nvSpPr>
          <p:cNvPr id="5" name="Footer Placeholder 4"/>
          <p:cNvSpPr>
            <a:spLocks noGrp="1"/>
          </p:cNvSpPr>
          <p:nvPr>
            <p:ph type="ftr" sz="quarter" idx="3"/>
          </p:nvPr>
        </p:nvSpPr>
        <p:spPr>
          <a:xfrm>
            <a:off x="4458242" y="6356348"/>
            <a:ext cx="3275511" cy="365125"/>
          </a:xfrm>
          <a:prstGeom prst="rect">
            <a:avLst/>
          </a:prstGeom>
        </p:spPr>
        <p:txBody>
          <a:bodyPr vert="horz" lIns="91440" tIns="45720" rIns="91440" bIns="45720" rtlCol="0" anchor="ctr"/>
          <a:lstStyle>
            <a:lvl1pPr algn="ctr">
              <a:defRPr sz="1200">
                <a:solidFill>
                  <a:schemeClr val="tx1"/>
                </a:solidFill>
              </a:defRPr>
            </a:lvl1pPr>
          </a:lstStyle>
          <a:p>
            <a:endParaRPr lang="en-US" dirty="0"/>
          </a:p>
        </p:txBody>
      </p:sp>
      <p:sp>
        <p:nvSpPr>
          <p:cNvPr id="6" name="Slide Number Placeholder 5"/>
          <p:cNvSpPr>
            <a:spLocks noGrp="1"/>
          </p:cNvSpPr>
          <p:nvPr>
            <p:ph type="sldNum" sz="quarter" idx="4"/>
          </p:nvPr>
        </p:nvSpPr>
        <p:spPr>
          <a:xfrm>
            <a:off x="9883144" y="6356348"/>
            <a:ext cx="1903913" cy="365125"/>
          </a:xfrm>
          <a:prstGeom prst="rect">
            <a:avLst/>
          </a:prstGeom>
        </p:spPr>
        <p:txBody>
          <a:bodyPr vert="horz" lIns="91440" tIns="45720" rIns="91440" bIns="45720" rtlCol="0" anchor="ctr"/>
          <a:lstStyle>
            <a:lvl1pPr algn="r">
              <a:defRPr sz="1200">
                <a:solidFill>
                  <a:schemeClr val="tx1"/>
                </a:solidFill>
              </a:defRPr>
            </a:lvl1pPr>
          </a:lstStyle>
          <a:p>
            <a:fld id="{C6F12CB2-7F2C-47B9-AE70-22A94B49F233}" type="slidenum">
              <a:rPr lang="en-US" smtClean="0"/>
              <a:pPr/>
              <a:t>‹#›</a:t>
            </a:fld>
            <a:endParaRPr lang="en-US"/>
          </a:p>
        </p:txBody>
      </p:sp>
    </p:spTree>
    <p:extLst>
      <p:ext uri="{BB962C8B-B14F-4D97-AF65-F5344CB8AC3E}">
        <p14:creationId xmlns:p14="http://schemas.microsoft.com/office/powerpoint/2010/main" val="17907895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1" r:id="rId10"/>
    <p:sldLayoutId id="2147483672" r:id="rId11"/>
  </p:sldLayoutIdLst>
  <p:txStyles>
    <p:titleStyle>
      <a:lvl1pPr algn="ctr"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medium.com/analytics-vidhya/connecting-python-to-mysql-8330f186c2d" TargetMode="External"/><Relationship Id="rId3" Type="http://schemas.microsoft.com/office/2007/relationships/hdphoto" Target="../media/hdphoto2.wdp"/><Relationship Id="rId7" Type="http://schemas.openxmlformats.org/officeDocument/2006/relationships/hyperlink" Target="https://blog.openmined.org/the-paillier-cryptosystem/"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www.venafi.com/blog/homomorphic-encryption-what-it-and-how-it-used" TargetMode="External"/><Relationship Id="rId5" Type="http://schemas.openxmlformats.org/officeDocument/2006/relationships/hyperlink" Target="https://www.sciencedirect.com/topics/computer-science/homomorphic-encryption" TargetMode="External"/><Relationship Id="rId4" Type="http://schemas.openxmlformats.org/officeDocument/2006/relationships/hyperlink" Target="https://people.csail.mit.edu/nickolai/papers/raluca-cryptdb-tr.pdf" TargetMode="External"/><Relationship Id="rId9" Type="http://schemas.openxmlformats.org/officeDocument/2006/relationships/hyperlink" Target="https://asecuritysite.com/encryption/pal_ex" TargetMode="Externa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a:extLst>
              <a:ext uri="{FF2B5EF4-FFF2-40B4-BE49-F238E27FC236}">
                <a16:creationId xmlns:a16="http://schemas.microsoft.com/office/drawing/2014/main" id="{ECD2A67C-5919-46F1-97DF-D52011C667FC}"/>
              </a:ext>
              <a:ext uri="{C183D7F6-B498-43B3-948B-1728B52AA6E4}">
                <adec:decorative xmlns:adec="http://schemas.microsoft.com/office/drawing/2017/decorative" val="1"/>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artisticFilmGrain grainSize="30"/>
                    </a14:imgEffect>
                    <a14:imgEffect>
                      <a14:saturation sat="0"/>
                    </a14:imgEffect>
                  </a14:imgLayer>
                </a14:imgProps>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336DB40-0E97-457B-B053-6B6738C61155}"/>
              </a:ext>
            </a:extLst>
          </p:cNvPr>
          <p:cNvSpPr>
            <a:spLocks noGrp="1"/>
          </p:cNvSpPr>
          <p:nvPr>
            <p:ph type="ctrTitle"/>
          </p:nvPr>
        </p:nvSpPr>
        <p:spPr>
          <a:xfrm>
            <a:off x="2286810" y="1424765"/>
            <a:ext cx="7618379" cy="2004235"/>
          </a:xfrm>
        </p:spPr>
        <p:txBody>
          <a:bodyPr>
            <a:noAutofit/>
          </a:bodyPr>
          <a:lstStyle/>
          <a:p>
            <a:r>
              <a:rPr lang="en-IN" sz="4400" dirty="0"/>
              <a:t>Cloud Database Encryption Technology Based on</a:t>
            </a:r>
            <a:br>
              <a:rPr lang="en-IN" sz="4400" dirty="0"/>
            </a:br>
            <a:r>
              <a:rPr lang="en-IN" sz="4400" dirty="0"/>
              <a:t>Combinatorial Encryption</a:t>
            </a:r>
          </a:p>
        </p:txBody>
      </p:sp>
      <p:sp>
        <p:nvSpPr>
          <p:cNvPr id="3" name="Subtitle 2">
            <a:extLst>
              <a:ext uri="{FF2B5EF4-FFF2-40B4-BE49-F238E27FC236}">
                <a16:creationId xmlns:a16="http://schemas.microsoft.com/office/drawing/2014/main" id="{ED23F038-084F-46D7-AA64-0D1ECE6C871E}"/>
              </a:ext>
            </a:extLst>
          </p:cNvPr>
          <p:cNvSpPr>
            <a:spLocks noGrp="1"/>
          </p:cNvSpPr>
          <p:nvPr>
            <p:ph type="subTitle" idx="1"/>
          </p:nvPr>
        </p:nvSpPr>
        <p:spPr>
          <a:xfrm>
            <a:off x="7321313" y="4398441"/>
            <a:ext cx="4215695" cy="1357702"/>
          </a:xfrm>
          <a:noFill/>
        </p:spPr>
        <p:txBody>
          <a:bodyPr/>
          <a:lstStyle/>
          <a:p>
            <a:r>
              <a:rPr lang="en-US" b="1" dirty="0"/>
              <a:t>Vedant Sarnobat</a:t>
            </a:r>
          </a:p>
          <a:p>
            <a:r>
              <a:rPr lang="en-US" b="1" dirty="0"/>
              <a:t>SY CS B</a:t>
            </a:r>
          </a:p>
          <a:p>
            <a:r>
              <a:rPr lang="en-US" b="1" dirty="0"/>
              <a:t>B4 1911117</a:t>
            </a:r>
            <a:endParaRPr lang="en-IN" b="1" dirty="0"/>
          </a:p>
        </p:txBody>
      </p:sp>
      <p:sp>
        <p:nvSpPr>
          <p:cNvPr id="5" name="Subtitle 2">
            <a:extLst>
              <a:ext uri="{FF2B5EF4-FFF2-40B4-BE49-F238E27FC236}">
                <a16:creationId xmlns:a16="http://schemas.microsoft.com/office/drawing/2014/main" id="{A28F99FA-730D-4EEE-B03D-FF4AAFAFC3D3}"/>
              </a:ext>
            </a:extLst>
          </p:cNvPr>
          <p:cNvSpPr txBox="1">
            <a:spLocks/>
          </p:cNvSpPr>
          <p:nvPr/>
        </p:nvSpPr>
        <p:spPr>
          <a:xfrm>
            <a:off x="654995" y="4731814"/>
            <a:ext cx="4215694" cy="1218017"/>
          </a:xfrm>
          <a:prstGeom prst="rect">
            <a:avLst/>
          </a:prstGeom>
        </p:spPr>
        <p:txBody>
          <a:bodyPr vert="horz" lIns="91440" tIns="45720" rIns="91440" bIns="45720" numCol="2"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b="1" dirty="0"/>
              <a:t>Meng Chen</a:t>
            </a:r>
          </a:p>
          <a:p>
            <a:r>
              <a:rPr lang="en-US" sz="1800" b="1" dirty="0"/>
              <a:t>Xiao Fu </a:t>
            </a:r>
          </a:p>
          <a:p>
            <a:r>
              <a:rPr lang="en-US" sz="1800" b="1" dirty="0"/>
              <a:t>Bin Luo</a:t>
            </a:r>
          </a:p>
          <a:p>
            <a:r>
              <a:rPr lang="en-US" sz="1800" b="1" dirty="0" err="1"/>
              <a:t>Xiaojiang</a:t>
            </a:r>
            <a:r>
              <a:rPr lang="en-US" sz="1800" b="1" dirty="0"/>
              <a:t> Du</a:t>
            </a:r>
          </a:p>
          <a:p>
            <a:r>
              <a:rPr lang="en-US" sz="1800" b="1" dirty="0"/>
              <a:t>Mohsen </a:t>
            </a:r>
            <a:r>
              <a:rPr lang="en-US" sz="1800" b="1" dirty="0" err="1"/>
              <a:t>Guizani</a:t>
            </a:r>
            <a:endParaRPr lang="en-US" sz="1800" b="1" dirty="0"/>
          </a:p>
        </p:txBody>
      </p:sp>
      <p:sp>
        <p:nvSpPr>
          <p:cNvPr id="9" name="TextBox 8">
            <a:extLst>
              <a:ext uri="{FF2B5EF4-FFF2-40B4-BE49-F238E27FC236}">
                <a16:creationId xmlns:a16="http://schemas.microsoft.com/office/drawing/2014/main" id="{8A91FB92-1DD1-4E7F-9515-B7E525B69AA4}"/>
              </a:ext>
            </a:extLst>
          </p:cNvPr>
          <p:cNvSpPr txBox="1"/>
          <p:nvPr/>
        </p:nvSpPr>
        <p:spPr>
          <a:xfrm>
            <a:off x="1100473" y="4167609"/>
            <a:ext cx="1924830"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rebuchet MS" panose="020B0603020202020204"/>
                <a:ea typeface="+mn-ea"/>
                <a:cs typeface="+mn-cs"/>
              </a:rPr>
              <a:t>AUTHORS:</a:t>
            </a:r>
          </a:p>
        </p:txBody>
      </p:sp>
    </p:spTree>
    <p:extLst>
      <p:ext uri="{BB962C8B-B14F-4D97-AF65-F5344CB8AC3E}">
        <p14:creationId xmlns:p14="http://schemas.microsoft.com/office/powerpoint/2010/main" val="1389330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025451CC-DD22-4725-A208-F75DE3579D2B}"/>
              </a:ext>
            </a:extLst>
          </p:cNvPr>
          <p:cNvSpPr>
            <a:spLocks noGrp="1"/>
          </p:cNvSpPr>
          <p:nvPr>
            <p:ph type="title"/>
          </p:nvPr>
        </p:nvSpPr>
        <p:spPr>
          <a:xfrm>
            <a:off x="673916" y="2551629"/>
            <a:ext cx="4096463" cy="2292268"/>
          </a:xfrm>
        </p:spPr>
        <p:txBody>
          <a:bodyPr>
            <a:normAutofit/>
          </a:bodyPr>
          <a:lstStyle/>
          <a:p>
            <a:r>
              <a:rPr lang="en-US" dirty="0">
                <a:solidFill>
                  <a:schemeClr val="tx1"/>
                </a:solidFill>
              </a:rPr>
              <a:t>Application Layer</a:t>
            </a:r>
            <a:endParaRPr lang="en-IN" dirty="0">
              <a:solidFill>
                <a:schemeClr val="tx1"/>
              </a:solidFill>
            </a:endParaRPr>
          </a:p>
        </p:txBody>
      </p:sp>
      <p:sp>
        <p:nvSpPr>
          <p:cNvPr id="7" name="Content Placeholder 2">
            <a:extLst>
              <a:ext uri="{FF2B5EF4-FFF2-40B4-BE49-F238E27FC236}">
                <a16:creationId xmlns:a16="http://schemas.microsoft.com/office/drawing/2014/main" id="{6144F138-C497-48E6-86DA-3507D340C62C}"/>
              </a:ext>
            </a:extLst>
          </p:cNvPr>
          <p:cNvSpPr>
            <a:spLocks noGrp="1"/>
          </p:cNvSpPr>
          <p:nvPr>
            <p:ph idx="1"/>
          </p:nvPr>
        </p:nvSpPr>
        <p:spPr>
          <a:xfrm>
            <a:off x="5444295" y="1742939"/>
            <a:ext cx="5914400" cy="3909648"/>
          </a:xfrm>
          <a:solidFill>
            <a:srgbClr val="01314E">
              <a:alpha val="55000"/>
            </a:srgbClr>
          </a:solidFill>
        </p:spPr>
        <p:txBody>
          <a:bodyPr anchor="ctr">
            <a:normAutofit/>
          </a:bodyPr>
          <a:lstStyle/>
          <a:p>
            <a:pPr marL="514350" indent="-514350">
              <a:buFont typeface="+mj-lt"/>
              <a:buAutoNum type="arabicPeriod"/>
            </a:pPr>
            <a:r>
              <a:rPr lang="en-US" sz="3600" dirty="0"/>
              <a:t>Generate the key for the encryption algorithm</a:t>
            </a:r>
          </a:p>
          <a:p>
            <a:pPr marL="514350" indent="-514350">
              <a:buFont typeface="+mj-lt"/>
              <a:buAutoNum type="arabicPeriod"/>
            </a:pPr>
            <a:r>
              <a:rPr lang="en-US" sz="3600" dirty="0"/>
              <a:t>Run the application code and initiate the SQL query</a:t>
            </a:r>
          </a:p>
          <a:p>
            <a:pPr marL="514350" indent="-514350">
              <a:buFont typeface="+mj-lt"/>
              <a:buAutoNum type="arabicPeriod"/>
            </a:pPr>
            <a:r>
              <a:rPr lang="en-US" sz="3600" dirty="0"/>
              <a:t>Updating ciphertext</a:t>
            </a:r>
            <a:endParaRPr lang="en-IN" sz="3600" dirty="0"/>
          </a:p>
        </p:txBody>
      </p:sp>
    </p:spTree>
    <p:extLst>
      <p:ext uri="{BB962C8B-B14F-4D97-AF65-F5344CB8AC3E}">
        <p14:creationId xmlns:p14="http://schemas.microsoft.com/office/powerpoint/2010/main" val="2889362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0423B3-29E5-49C5-AE24-72BAD2CCAE87}"/>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1A451DD1-0868-4B95-9CEB-B15E4F6FAECF}"/>
              </a:ext>
            </a:extLst>
          </p:cNvPr>
          <p:cNvSpPr>
            <a:spLocks noGrp="1"/>
          </p:cNvSpPr>
          <p:nvPr>
            <p:ph type="title"/>
          </p:nvPr>
        </p:nvSpPr>
        <p:spPr>
          <a:xfrm>
            <a:off x="1784167" y="417376"/>
            <a:ext cx="8623663" cy="1325563"/>
          </a:xfrm>
        </p:spPr>
        <p:txBody>
          <a:bodyPr/>
          <a:lstStyle/>
          <a:p>
            <a:r>
              <a:rPr lang="en-IN" b="0" dirty="0"/>
              <a:t>Multiplication HE Scheme</a:t>
            </a:r>
          </a:p>
        </p:txBody>
      </p:sp>
      <p:pic>
        <p:nvPicPr>
          <p:cNvPr id="6" name="Picture 5">
            <a:extLst>
              <a:ext uri="{FF2B5EF4-FFF2-40B4-BE49-F238E27FC236}">
                <a16:creationId xmlns:a16="http://schemas.microsoft.com/office/drawing/2014/main" id="{D8103240-3856-4854-968C-7877C867C44D}"/>
              </a:ext>
            </a:extLst>
          </p:cNvPr>
          <p:cNvPicPr>
            <a:picLocks noChangeAspect="1"/>
          </p:cNvPicPr>
          <p:nvPr/>
        </p:nvPicPr>
        <p:blipFill>
          <a:blip r:embed="rId4"/>
          <a:stretch>
            <a:fillRect/>
          </a:stretch>
        </p:blipFill>
        <p:spPr>
          <a:xfrm>
            <a:off x="2227798" y="2042265"/>
            <a:ext cx="7736399" cy="4398359"/>
          </a:xfrm>
          <a:prstGeom prst="rect">
            <a:avLst/>
          </a:prstGeom>
        </p:spPr>
      </p:pic>
    </p:spTree>
    <p:extLst>
      <p:ext uri="{BB962C8B-B14F-4D97-AF65-F5344CB8AC3E}">
        <p14:creationId xmlns:p14="http://schemas.microsoft.com/office/powerpoint/2010/main" val="1945055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0423B3-29E5-49C5-AE24-72BAD2CCAE87}"/>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1A451DD1-0868-4B95-9CEB-B15E4F6FAECF}"/>
              </a:ext>
            </a:extLst>
          </p:cNvPr>
          <p:cNvSpPr>
            <a:spLocks noGrp="1"/>
          </p:cNvSpPr>
          <p:nvPr>
            <p:ph type="title"/>
          </p:nvPr>
        </p:nvSpPr>
        <p:spPr>
          <a:xfrm>
            <a:off x="1784167" y="417376"/>
            <a:ext cx="8623663" cy="1325563"/>
          </a:xfrm>
        </p:spPr>
        <p:txBody>
          <a:bodyPr/>
          <a:lstStyle/>
          <a:p>
            <a:r>
              <a:rPr lang="en-IN" b="0" dirty="0"/>
              <a:t>Addition HE Scheme</a:t>
            </a:r>
          </a:p>
        </p:txBody>
      </p:sp>
      <p:pic>
        <p:nvPicPr>
          <p:cNvPr id="8" name="Picture 7">
            <a:extLst>
              <a:ext uri="{FF2B5EF4-FFF2-40B4-BE49-F238E27FC236}">
                <a16:creationId xmlns:a16="http://schemas.microsoft.com/office/drawing/2014/main" id="{8979C1D4-9EDC-475E-AE99-778D4D6E5ED0}"/>
              </a:ext>
            </a:extLst>
          </p:cNvPr>
          <p:cNvPicPr>
            <a:picLocks noChangeAspect="1"/>
          </p:cNvPicPr>
          <p:nvPr/>
        </p:nvPicPr>
        <p:blipFill>
          <a:blip r:embed="rId4"/>
          <a:stretch>
            <a:fillRect/>
          </a:stretch>
        </p:blipFill>
        <p:spPr>
          <a:xfrm>
            <a:off x="2768419" y="1742939"/>
            <a:ext cx="6655157" cy="4661945"/>
          </a:xfrm>
          <a:prstGeom prst="rect">
            <a:avLst/>
          </a:prstGeom>
        </p:spPr>
      </p:pic>
    </p:spTree>
    <p:extLst>
      <p:ext uri="{BB962C8B-B14F-4D97-AF65-F5344CB8AC3E}">
        <p14:creationId xmlns:p14="http://schemas.microsoft.com/office/powerpoint/2010/main" val="938808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025451CC-DD22-4725-A208-F75DE3579D2B}"/>
              </a:ext>
            </a:extLst>
          </p:cNvPr>
          <p:cNvSpPr>
            <a:spLocks noGrp="1"/>
          </p:cNvSpPr>
          <p:nvPr>
            <p:ph type="title"/>
          </p:nvPr>
        </p:nvSpPr>
        <p:spPr>
          <a:xfrm>
            <a:off x="4047768" y="973122"/>
            <a:ext cx="4096463" cy="1287709"/>
          </a:xfrm>
        </p:spPr>
        <p:txBody>
          <a:bodyPr>
            <a:normAutofit/>
          </a:bodyPr>
          <a:lstStyle/>
          <a:p>
            <a:r>
              <a:rPr lang="en-US" dirty="0">
                <a:solidFill>
                  <a:schemeClr val="tx1"/>
                </a:solidFill>
              </a:rPr>
              <a:t>Proxy Layer</a:t>
            </a:r>
            <a:endParaRPr lang="en-IN" dirty="0">
              <a:solidFill>
                <a:schemeClr val="tx1"/>
              </a:solidFill>
            </a:endParaRPr>
          </a:p>
        </p:txBody>
      </p:sp>
      <p:sp>
        <p:nvSpPr>
          <p:cNvPr id="7" name="Content Placeholder 2">
            <a:extLst>
              <a:ext uri="{FF2B5EF4-FFF2-40B4-BE49-F238E27FC236}">
                <a16:creationId xmlns:a16="http://schemas.microsoft.com/office/drawing/2014/main" id="{6144F138-C497-48E6-86DA-3507D340C62C}"/>
              </a:ext>
            </a:extLst>
          </p:cNvPr>
          <p:cNvSpPr>
            <a:spLocks noGrp="1"/>
          </p:cNvSpPr>
          <p:nvPr>
            <p:ph idx="1"/>
          </p:nvPr>
        </p:nvSpPr>
        <p:spPr>
          <a:xfrm>
            <a:off x="3029744" y="2410397"/>
            <a:ext cx="6132512" cy="3909648"/>
          </a:xfrm>
          <a:solidFill>
            <a:srgbClr val="01314E">
              <a:alpha val="55000"/>
            </a:srgbClr>
          </a:solidFill>
        </p:spPr>
        <p:txBody>
          <a:bodyPr anchor="ctr">
            <a:normAutofit/>
          </a:bodyPr>
          <a:lstStyle/>
          <a:p>
            <a:pPr marL="514350" indent="-514350">
              <a:buFont typeface="+mj-lt"/>
              <a:buAutoNum type="arabicPeriod"/>
            </a:pPr>
            <a:r>
              <a:rPr lang="en-US" sz="3600" dirty="0"/>
              <a:t>Override SQL statements, but maintain semantics</a:t>
            </a:r>
          </a:p>
          <a:p>
            <a:pPr marL="514350" indent="-514350">
              <a:buFont typeface="+mj-lt"/>
              <a:buAutoNum type="arabicPeriod"/>
            </a:pPr>
            <a:r>
              <a:rPr lang="en-US" sz="3600" dirty="0"/>
              <a:t>Returns the ciphertext results returned by the DBMS to the application layer</a:t>
            </a:r>
            <a:endParaRPr lang="en-IN" sz="3600" dirty="0"/>
          </a:p>
        </p:txBody>
      </p:sp>
    </p:spTree>
    <p:extLst>
      <p:ext uri="{BB962C8B-B14F-4D97-AF65-F5344CB8AC3E}">
        <p14:creationId xmlns:p14="http://schemas.microsoft.com/office/powerpoint/2010/main" val="572317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025451CC-DD22-4725-A208-F75DE3579D2B}"/>
              </a:ext>
            </a:extLst>
          </p:cNvPr>
          <p:cNvSpPr>
            <a:spLocks noGrp="1"/>
          </p:cNvSpPr>
          <p:nvPr>
            <p:ph type="title"/>
          </p:nvPr>
        </p:nvSpPr>
        <p:spPr>
          <a:xfrm>
            <a:off x="7620002" y="2282866"/>
            <a:ext cx="4096463" cy="2292268"/>
          </a:xfrm>
        </p:spPr>
        <p:txBody>
          <a:bodyPr>
            <a:normAutofit/>
          </a:bodyPr>
          <a:lstStyle/>
          <a:p>
            <a:r>
              <a:rPr lang="en-US" dirty="0">
                <a:solidFill>
                  <a:schemeClr val="tx1"/>
                </a:solidFill>
              </a:rPr>
              <a:t>DBMS Layer</a:t>
            </a:r>
            <a:endParaRPr lang="en-IN" dirty="0">
              <a:solidFill>
                <a:schemeClr val="tx1"/>
              </a:solidFill>
            </a:endParaRPr>
          </a:p>
        </p:txBody>
      </p:sp>
      <p:sp>
        <p:nvSpPr>
          <p:cNvPr id="7" name="Content Placeholder 2">
            <a:extLst>
              <a:ext uri="{FF2B5EF4-FFF2-40B4-BE49-F238E27FC236}">
                <a16:creationId xmlns:a16="http://schemas.microsoft.com/office/drawing/2014/main" id="{6144F138-C497-48E6-86DA-3507D340C62C}"/>
              </a:ext>
            </a:extLst>
          </p:cNvPr>
          <p:cNvSpPr>
            <a:spLocks noGrp="1"/>
          </p:cNvSpPr>
          <p:nvPr>
            <p:ph idx="1"/>
          </p:nvPr>
        </p:nvSpPr>
        <p:spPr>
          <a:xfrm>
            <a:off x="743744" y="1474176"/>
            <a:ext cx="6336563" cy="3909648"/>
          </a:xfrm>
          <a:solidFill>
            <a:srgbClr val="01314E">
              <a:alpha val="55000"/>
            </a:srgbClr>
          </a:solidFill>
        </p:spPr>
        <p:txBody>
          <a:bodyPr anchor="ctr">
            <a:normAutofit/>
          </a:bodyPr>
          <a:lstStyle/>
          <a:p>
            <a:pPr marL="514350" indent="-514350">
              <a:buFont typeface="+mj-lt"/>
              <a:buAutoNum type="arabicPeriod"/>
            </a:pPr>
            <a:r>
              <a:rPr lang="en-US" sz="3600" dirty="0"/>
              <a:t>All data is stored encrypted</a:t>
            </a:r>
          </a:p>
          <a:p>
            <a:pPr marL="514350" indent="-514350">
              <a:buFont typeface="+mj-lt"/>
              <a:buAutoNum type="arabicPeriod"/>
            </a:pPr>
            <a:r>
              <a:rPr lang="en-US" sz="3600" dirty="0"/>
              <a:t>Processing encrypted data, just as it does with plaintext data</a:t>
            </a:r>
            <a:endParaRPr lang="en-IN" sz="3600" dirty="0"/>
          </a:p>
        </p:txBody>
      </p:sp>
    </p:spTree>
    <p:extLst>
      <p:ext uri="{BB962C8B-B14F-4D97-AF65-F5344CB8AC3E}">
        <p14:creationId xmlns:p14="http://schemas.microsoft.com/office/powerpoint/2010/main" val="189621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7" descr="close up of computer code">
            <a:extLst>
              <a:ext uri="{FF2B5EF4-FFF2-40B4-BE49-F238E27FC236}">
                <a16:creationId xmlns:a16="http://schemas.microsoft.com/office/drawing/2014/main" id="{C0920145-548B-4176-9528-CB317C669558}"/>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artisticFilmGrain grainSize="30"/>
                    </a14:imgEffect>
                    <a14:imgEffect>
                      <a14:saturation sat="0"/>
                    </a14:imgEffect>
                  </a14:imgLayer>
                </a14:imgProps>
              </a:ext>
            </a:extLst>
          </a:blip>
          <a:srcRect t="7813" b="7813"/>
          <a:stretch/>
        </p:blipFill>
        <p:spPr>
          <a:xfrm>
            <a:off x="0" y="0"/>
            <a:ext cx="12192000" cy="6858000"/>
          </a:xfrm>
          <a:prstGeom prst="rect">
            <a:avLst/>
          </a:prstGeom>
        </p:spPr>
      </p:pic>
      <p:sp>
        <p:nvSpPr>
          <p:cNvPr id="11" name="Title 7">
            <a:extLst>
              <a:ext uri="{FF2B5EF4-FFF2-40B4-BE49-F238E27FC236}">
                <a16:creationId xmlns:a16="http://schemas.microsoft.com/office/drawing/2014/main" id="{94733CC2-99DB-4BCF-87D1-262764A78CD1}"/>
              </a:ext>
            </a:extLst>
          </p:cNvPr>
          <p:cNvSpPr>
            <a:spLocks noGrp="1"/>
          </p:cNvSpPr>
          <p:nvPr>
            <p:ph type="ctrTitle"/>
          </p:nvPr>
        </p:nvSpPr>
        <p:spPr>
          <a:xfrm>
            <a:off x="273696" y="2430244"/>
            <a:ext cx="6858000" cy="998756"/>
          </a:xfrm>
        </p:spPr>
        <p:txBody>
          <a:bodyPr/>
          <a:lstStyle/>
          <a:p>
            <a:r>
              <a:rPr lang="en-IN" dirty="0"/>
              <a:t>The query process</a:t>
            </a:r>
          </a:p>
        </p:txBody>
      </p:sp>
      <p:pic>
        <p:nvPicPr>
          <p:cNvPr id="3" name="Picture 2">
            <a:extLst>
              <a:ext uri="{FF2B5EF4-FFF2-40B4-BE49-F238E27FC236}">
                <a16:creationId xmlns:a16="http://schemas.microsoft.com/office/drawing/2014/main" id="{BD23275B-88A8-4252-A537-7276BA9C885E}"/>
              </a:ext>
            </a:extLst>
          </p:cNvPr>
          <p:cNvPicPr>
            <a:picLocks noChangeAspect="1"/>
          </p:cNvPicPr>
          <p:nvPr/>
        </p:nvPicPr>
        <p:blipFill>
          <a:blip r:embed="rId4"/>
          <a:stretch>
            <a:fillRect/>
          </a:stretch>
        </p:blipFill>
        <p:spPr>
          <a:xfrm>
            <a:off x="7753533" y="808491"/>
            <a:ext cx="3925391" cy="5689611"/>
          </a:xfrm>
          <a:prstGeom prst="rect">
            <a:avLst/>
          </a:prstGeom>
        </p:spPr>
      </p:pic>
      <p:sp>
        <p:nvSpPr>
          <p:cNvPr id="9" name="TextBox 8">
            <a:extLst>
              <a:ext uri="{FF2B5EF4-FFF2-40B4-BE49-F238E27FC236}">
                <a16:creationId xmlns:a16="http://schemas.microsoft.com/office/drawing/2014/main" id="{3EC2D9CB-8549-40FB-A42C-F6B3DDADCC0A}"/>
              </a:ext>
            </a:extLst>
          </p:cNvPr>
          <p:cNvSpPr txBox="1"/>
          <p:nvPr/>
        </p:nvSpPr>
        <p:spPr>
          <a:xfrm>
            <a:off x="621838" y="3653296"/>
            <a:ext cx="6509857" cy="461665"/>
          </a:xfrm>
          <a:prstGeom prst="rect">
            <a:avLst/>
          </a:prstGeom>
          <a:noFill/>
        </p:spPr>
        <p:txBody>
          <a:bodyPr wrap="square">
            <a:spAutoFit/>
          </a:bodyPr>
          <a:lstStyle/>
          <a:p>
            <a:r>
              <a:rPr lang="en-US" sz="2400" dirty="0"/>
              <a:t>The workflow for each encryption layer</a:t>
            </a:r>
            <a:endParaRPr lang="en-IN" sz="2400" dirty="0"/>
          </a:p>
        </p:txBody>
      </p:sp>
    </p:spTree>
    <p:extLst>
      <p:ext uri="{BB962C8B-B14F-4D97-AF65-F5344CB8AC3E}">
        <p14:creationId xmlns:p14="http://schemas.microsoft.com/office/powerpoint/2010/main" val="1990792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7" descr="close up of computer code">
            <a:extLst>
              <a:ext uri="{FF2B5EF4-FFF2-40B4-BE49-F238E27FC236}">
                <a16:creationId xmlns:a16="http://schemas.microsoft.com/office/drawing/2014/main" id="{29652AF7-544D-48E8-8049-860ED610036C}"/>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artisticFilmGrain grainSize="30"/>
                    </a14:imgEffect>
                    <a14:imgEffect>
                      <a14:saturation sat="0"/>
                    </a14:imgEffect>
                  </a14:imgLayer>
                </a14:imgProps>
              </a:ext>
            </a:extLst>
          </a:blip>
          <a:srcRect t="7813" b="7813"/>
          <a:stretch/>
        </p:blipFill>
        <p:spPr>
          <a:xfrm>
            <a:off x="0" y="0"/>
            <a:ext cx="12192000" cy="6858000"/>
          </a:xfrm>
          <a:prstGeom prst="rect">
            <a:avLst/>
          </a:prstGeom>
        </p:spPr>
      </p:pic>
      <p:sp>
        <p:nvSpPr>
          <p:cNvPr id="2" name="Title 1">
            <a:extLst>
              <a:ext uri="{FF2B5EF4-FFF2-40B4-BE49-F238E27FC236}">
                <a16:creationId xmlns:a16="http://schemas.microsoft.com/office/drawing/2014/main" id="{BB0D5054-0DCA-4B0B-9959-A7AC56FE2E9A}"/>
              </a:ext>
            </a:extLst>
          </p:cNvPr>
          <p:cNvSpPr>
            <a:spLocks noGrp="1"/>
          </p:cNvSpPr>
          <p:nvPr>
            <p:ph type="title"/>
          </p:nvPr>
        </p:nvSpPr>
        <p:spPr>
          <a:xfrm>
            <a:off x="1784168" y="2766218"/>
            <a:ext cx="8623663" cy="1325563"/>
          </a:xfrm>
        </p:spPr>
        <p:txBody>
          <a:bodyPr>
            <a:normAutofit/>
          </a:bodyPr>
          <a:lstStyle/>
          <a:p>
            <a:r>
              <a:rPr lang="en-US" sz="8000" dirty="0">
                <a:solidFill>
                  <a:schemeClr val="tx1"/>
                </a:solidFill>
              </a:rPr>
              <a:t>STRATEGY</a:t>
            </a:r>
            <a:endParaRPr lang="en-IN" sz="8000" dirty="0">
              <a:solidFill>
                <a:schemeClr val="tx1"/>
              </a:solidFill>
            </a:endParaRPr>
          </a:p>
        </p:txBody>
      </p:sp>
    </p:spTree>
    <p:extLst>
      <p:ext uri="{BB962C8B-B14F-4D97-AF65-F5344CB8AC3E}">
        <p14:creationId xmlns:p14="http://schemas.microsoft.com/office/powerpoint/2010/main" val="3701082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025451CC-DD22-4725-A208-F75DE3579D2B}"/>
              </a:ext>
            </a:extLst>
          </p:cNvPr>
          <p:cNvSpPr>
            <a:spLocks noGrp="1"/>
          </p:cNvSpPr>
          <p:nvPr>
            <p:ph type="title"/>
          </p:nvPr>
        </p:nvSpPr>
        <p:spPr>
          <a:xfrm>
            <a:off x="404943" y="417376"/>
            <a:ext cx="11106700" cy="1325563"/>
          </a:xfrm>
        </p:spPr>
        <p:txBody>
          <a:bodyPr>
            <a:normAutofit/>
          </a:bodyPr>
          <a:lstStyle/>
          <a:p>
            <a:r>
              <a:rPr lang="en-IN" dirty="0">
                <a:solidFill>
                  <a:schemeClr val="tx1"/>
                </a:solidFill>
              </a:rPr>
              <a:t>Strategy</a:t>
            </a:r>
          </a:p>
        </p:txBody>
      </p:sp>
      <p:sp>
        <p:nvSpPr>
          <p:cNvPr id="3" name="Content Placeholder 2">
            <a:extLst>
              <a:ext uri="{FF2B5EF4-FFF2-40B4-BE49-F238E27FC236}">
                <a16:creationId xmlns:a16="http://schemas.microsoft.com/office/drawing/2014/main" id="{F88BE7B6-B0C8-4D8A-8068-21FBA1DFDF30}"/>
              </a:ext>
            </a:extLst>
          </p:cNvPr>
          <p:cNvSpPr>
            <a:spLocks noGrp="1"/>
          </p:cNvSpPr>
          <p:nvPr>
            <p:ph idx="1"/>
          </p:nvPr>
        </p:nvSpPr>
        <p:spPr/>
        <p:txBody>
          <a:bodyPr/>
          <a:lstStyle/>
          <a:p>
            <a:r>
              <a:rPr lang="en-US" dirty="0"/>
              <a:t>Database used will be MySQL DB</a:t>
            </a:r>
          </a:p>
          <a:p>
            <a:r>
              <a:rPr lang="en-US" dirty="0"/>
              <a:t>Encryption will be carried out using python</a:t>
            </a:r>
          </a:p>
          <a:p>
            <a:r>
              <a:rPr lang="en-US" dirty="0"/>
              <a:t>Algorithms that will be studied and implemented:</a:t>
            </a:r>
          </a:p>
          <a:p>
            <a:pPr lvl="1">
              <a:buFont typeface="Wingdings" panose="05000000000000000000" pitchFamily="2" charset="2"/>
              <a:buChar char="ü"/>
            </a:pPr>
            <a:r>
              <a:rPr lang="en-IN" dirty="0"/>
              <a:t>RSA</a:t>
            </a:r>
          </a:p>
          <a:p>
            <a:pPr lvl="1">
              <a:buFont typeface="Wingdings" panose="05000000000000000000" pitchFamily="2" charset="2"/>
              <a:buChar char="ü"/>
            </a:pPr>
            <a:r>
              <a:rPr lang="en-IN" dirty="0" err="1"/>
              <a:t>Paillier</a:t>
            </a:r>
            <a:endParaRPr lang="en-IN" dirty="0"/>
          </a:p>
          <a:p>
            <a:pPr lvl="1">
              <a:buFont typeface="Wingdings" panose="05000000000000000000" pitchFamily="2" charset="2"/>
              <a:buChar char="ü"/>
            </a:pPr>
            <a:r>
              <a:rPr lang="en-IN" dirty="0"/>
              <a:t>OPE</a:t>
            </a:r>
          </a:p>
        </p:txBody>
      </p:sp>
    </p:spTree>
    <p:extLst>
      <p:ext uri="{BB962C8B-B14F-4D97-AF65-F5344CB8AC3E}">
        <p14:creationId xmlns:p14="http://schemas.microsoft.com/office/powerpoint/2010/main" val="4275396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7" descr="close up of computer code">
            <a:extLst>
              <a:ext uri="{FF2B5EF4-FFF2-40B4-BE49-F238E27FC236}">
                <a16:creationId xmlns:a16="http://schemas.microsoft.com/office/drawing/2014/main" id="{29652AF7-544D-48E8-8049-860ED610036C}"/>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artisticFilmGrain grainSize="30"/>
                    </a14:imgEffect>
                    <a14:imgEffect>
                      <a14:saturation sat="0"/>
                    </a14:imgEffect>
                  </a14:imgLayer>
                </a14:imgProps>
              </a:ext>
            </a:extLst>
          </a:blip>
          <a:srcRect t="7813" b="7813"/>
          <a:stretch/>
        </p:blipFill>
        <p:spPr>
          <a:xfrm>
            <a:off x="0" y="0"/>
            <a:ext cx="12192000" cy="6858000"/>
          </a:xfrm>
          <a:prstGeom prst="rect">
            <a:avLst/>
          </a:prstGeom>
        </p:spPr>
      </p:pic>
      <p:sp>
        <p:nvSpPr>
          <p:cNvPr id="2" name="Title 1">
            <a:extLst>
              <a:ext uri="{FF2B5EF4-FFF2-40B4-BE49-F238E27FC236}">
                <a16:creationId xmlns:a16="http://schemas.microsoft.com/office/drawing/2014/main" id="{BB0D5054-0DCA-4B0B-9959-A7AC56FE2E9A}"/>
              </a:ext>
            </a:extLst>
          </p:cNvPr>
          <p:cNvSpPr>
            <a:spLocks noGrp="1"/>
          </p:cNvSpPr>
          <p:nvPr>
            <p:ph type="title"/>
          </p:nvPr>
        </p:nvSpPr>
        <p:spPr>
          <a:xfrm>
            <a:off x="1784168" y="2766218"/>
            <a:ext cx="8623663" cy="1325563"/>
          </a:xfrm>
        </p:spPr>
        <p:txBody>
          <a:bodyPr>
            <a:normAutofit fontScale="90000"/>
          </a:bodyPr>
          <a:lstStyle/>
          <a:p>
            <a:r>
              <a:rPr lang="en-IN" sz="8000" dirty="0">
                <a:solidFill>
                  <a:schemeClr val="tx1"/>
                </a:solidFill>
              </a:rPr>
              <a:t>Conclusion and Summary of paper</a:t>
            </a:r>
          </a:p>
        </p:txBody>
      </p:sp>
    </p:spTree>
    <p:extLst>
      <p:ext uri="{BB962C8B-B14F-4D97-AF65-F5344CB8AC3E}">
        <p14:creationId xmlns:p14="http://schemas.microsoft.com/office/powerpoint/2010/main" val="72048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3" name="Content Placeholder 2">
            <a:extLst>
              <a:ext uri="{FF2B5EF4-FFF2-40B4-BE49-F238E27FC236}">
                <a16:creationId xmlns:a16="http://schemas.microsoft.com/office/drawing/2014/main" id="{F88BE7B6-B0C8-4D8A-8068-21FBA1DFDF30}"/>
              </a:ext>
            </a:extLst>
          </p:cNvPr>
          <p:cNvSpPr>
            <a:spLocks noGrp="1"/>
          </p:cNvSpPr>
          <p:nvPr>
            <p:ph idx="1"/>
          </p:nvPr>
        </p:nvSpPr>
        <p:spPr>
          <a:xfrm>
            <a:off x="603335" y="494952"/>
            <a:ext cx="10985330" cy="3519181"/>
          </a:xfrm>
        </p:spPr>
        <p:txBody>
          <a:bodyPr>
            <a:normAutofit/>
          </a:bodyPr>
          <a:lstStyle/>
          <a:p>
            <a:pPr marL="0" indent="0" algn="l">
              <a:buNone/>
            </a:pPr>
            <a:r>
              <a:rPr lang="en-US" sz="2400" b="0" i="0" u="none" strike="noStrike" baseline="0" dirty="0">
                <a:latin typeface="TimesNewRoman"/>
              </a:rPr>
              <a:t>This paper selects four SQL statements to test the performance differences between the original ciphertext database and the improved ciphertext database, with the </a:t>
            </a:r>
            <a:r>
              <a:rPr lang="en-IN" sz="2400" b="0" i="0" u="none" strike="noStrike" baseline="0" dirty="0">
                <a:latin typeface="TimesNewRoman"/>
              </a:rPr>
              <a:t>following SQL statements:</a:t>
            </a:r>
          </a:p>
          <a:p>
            <a:pPr marL="0" indent="0" algn="l">
              <a:buNone/>
            </a:pPr>
            <a:endParaRPr lang="en-IN" sz="2400" b="0" i="0" u="none" strike="noStrike" baseline="0" dirty="0">
              <a:latin typeface="TimesNewRoman"/>
            </a:endParaRPr>
          </a:p>
          <a:p>
            <a:pPr algn="l">
              <a:buFont typeface="Wingdings" panose="05000000000000000000" pitchFamily="2" charset="2"/>
              <a:buChar char="§"/>
            </a:pPr>
            <a:r>
              <a:rPr lang="en-US" sz="2400" b="0" i="0" u="none" strike="noStrike" baseline="0" dirty="0">
                <a:latin typeface="TimesNewRoman"/>
              </a:rPr>
              <a:t>select sum(row1) from table1;</a:t>
            </a:r>
          </a:p>
          <a:p>
            <a:pPr algn="l">
              <a:buFont typeface="Wingdings" panose="05000000000000000000" pitchFamily="2" charset="2"/>
              <a:buChar char="§"/>
            </a:pPr>
            <a:r>
              <a:rPr lang="en-US" sz="2400" b="0" i="0" u="none" strike="noStrike" baseline="0" dirty="0">
                <a:latin typeface="TimesNewRoman"/>
              </a:rPr>
              <a:t>select sum(row3) from (select row1*row2 as row3 from </a:t>
            </a:r>
            <a:r>
              <a:rPr lang="en-IN" sz="2400" b="0" i="0" u="none" strike="noStrike" baseline="0" dirty="0">
                <a:latin typeface="TimesNewRoman"/>
              </a:rPr>
              <a:t>table1);</a:t>
            </a:r>
          </a:p>
          <a:p>
            <a:pPr marL="0" indent="0" algn="l">
              <a:buNone/>
            </a:pPr>
            <a:endParaRPr lang="en-US" sz="2400" b="0" i="0" u="none" strike="noStrike" baseline="0" dirty="0">
              <a:latin typeface="TimesNewRoman"/>
            </a:endParaRPr>
          </a:p>
          <a:p>
            <a:pPr marL="0" indent="0" algn="l">
              <a:buNone/>
            </a:pPr>
            <a:r>
              <a:rPr lang="en-US" sz="2400" b="0" i="0" u="none" strike="noStrike" baseline="0" dirty="0">
                <a:latin typeface="TimesNewRoman"/>
              </a:rPr>
              <a:t>The experimental results are as shown in the table</a:t>
            </a:r>
            <a:endParaRPr lang="en-IN" sz="3600" dirty="0"/>
          </a:p>
        </p:txBody>
      </p:sp>
      <p:pic>
        <p:nvPicPr>
          <p:cNvPr id="5" name="Picture 4">
            <a:extLst>
              <a:ext uri="{FF2B5EF4-FFF2-40B4-BE49-F238E27FC236}">
                <a16:creationId xmlns:a16="http://schemas.microsoft.com/office/drawing/2014/main" id="{8EDEFD66-E0DB-4332-96E8-8A0696063503}"/>
              </a:ext>
            </a:extLst>
          </p:cNvPr>
          <p:cNvPicPr>
            <a:picLocks noChangeAspect="1"/>
          </p:cNvPicPr>
          <p:nvPr/>
        </p:nvPicPr>
        <p:blipFill rotWithShape="1">
          <a:blip r:embed="rId4"/>
          <a:srcRect t="15465"/>
          <a:stretch/>
        </p:blipFill>
        <p:spPr>
          <a:xfrm>
            <a:off x="3305289" y="4239844"/>
            <a:ext cx="5581422" cy="2392445"/>
          </a:xfrm>
          <a:prstGeom prst="rect">
            <a:avLst/>
          </a:prstGeom>
        </p:spPr>
      </p:pic>
    </p:spTree>
    <p:extLst>
      <p:ext uri="{BB962C8B-B14F-4D97-AF65-F5344CB8AC3E}">
        <p14:creationId xmlns:p14="http://schemas.microsoft.com/office/powerpoint/2010/main" val="381862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4" name="Picture 3">
            <a:extLst>
              <a:ext uri="{FF2B5EF4-FFF2-40B4-BE49-F238E27FC236}">
                <a16:creationId xmlns:a16="http://schemas.microsoft.com/office/drawing/2014/main" id="{68E6290B-AF43-468F-A566-4DCE99453AC7}"/>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a14:imgEffect>
                  </a14:imgLayer>
                </a14:imgProps>
              </a:ext>
            </a:extLst>
          </a:blip>
          <a:stretch>
            <a:fillRect/>
          </a:stretch>
        </p:blipFill>
        <p:spPr>
          <a:xfrm>
            <a:off x="8201" y="0"/>
            <a:ext cx="12192000" cy="6857999"/>
          </a:xfrm>
          <a:prstGeom prst="rect">
            <a:avLst/>
          </a:prstGeom>
        </p:spPr>
      </p:pic>
      <p:sp>
        <p:nvSpPr>
          <p:cNvPr id="109" name="Google Shape;109;p25"/>
          <p:cNvSpPr txBox="1">
            <a:spLocks noGrp="1"/>
          </p:cNvSpPr>
          <p:nvPr>
            <p:ph type="title"/>
          </p:nvPr>
        </p:nvSpPr>
        <p:spPr>
          <a:xfrm>
            <a:off x="914211" y="572105"/>
            <a:ext cx="10363576" cy="1024146"/>
          </a:xfrm>
          <a:prstGeom prst="rect">
            <a:avLst/>
          </a:prstGeom>
        </p:spPr>
        <p:txBody>
          <a:bodyPr spcFirstLastPara="1" vert="horz" wrap="square" lIns="121900" tIns="121900" rIns="121900" bIns="121900" rtlCol="0" anchor="ctr" anchorCtr="0">
            <a:noAutofit/>
          </a:bodyPr>
          <a:lstStyle/>
          <a:p>
            <a:pPr lvl="0"/>
            <a:r>
              <a:rPr lang="en-US" sz="5400" dirty="0"/>
              <a:t>CONTENTS</a:t>
            </a:r>
            <a:endParaRPr sz="5400" dirty="0"/>
          </a:p>
        </p:txBody>
      </p:sp>
      <p:sp>
        <p:nvSpPr>
          <p:cNvPr id="110" name="Google Shape;110;p25"/>
          <p:cNvSpPr txBox="1">
            <a:spLocks noGrp="1"/>
          </p:cNvSpPr>
          <p:nvPr>
            <p:ph idx="1"/>
          </p:nvPr>
        </p:nvSpPr>
        <p:spPr>
          <a:xfrm>
            <a:off x="1784168" y="1964987"/>
            <a:ext cx="8623663" cy="4524276"/>
          </a:xfrm>
          <a:prstGeom prst="rect">
            <a:avLst/>
          </a:prstGeom>
          <a:solidFill>
            <a:srgbClr val="01314E">
              <a:alpha val="55000"/>
            </a:srgbClr>
          </a:solidFill>
        </p:spPr>
        <p:txBody>
          <a:bodyPr spcFirstLastPara="1" vert="horz" wrap="square" lIns="312000" tIns="312000" rIns="312000" bIns="121900" rtlCol="0" anchor="t" anchorCtr="0">
            <a:noAutofit/>
          </a:bodyPr>
          <a:lstStyle/>
          <a:p>
            <a:pPr indent="-609585">
              <a:lnSpc>
                <a:spcPct val="115000"/>
              </a:lnSpc>
              <a:buClr>
                <a:srgbClr val="F3F3F3"/>
              </a:buClr>
              <a:buSzPct val="100000"/>
              <a:buFont typeface="+mj-lt"/>
              <a:buAutoNum type="arabicPeriod"/>
            </a:pPr>
            <a:r>
              <a:rPr lang="en-IN" sz="3600" cap="all" spc="267" dirty="0">
                <a:solidFill>
                  <a:schemeClr val="accent1">
                    <a:lumMod val="25000"/>
                    <a:lumOff val="75000"/>
                  </a:schemeClr>
                </a:solidFill>
                <a:cs typeface="Rajdhani" panose="020B0604020202020204" charset="0"/>
              </a:rPr>
              <a:t>KEYWORDS</a:t>
            </a:r>
          </a:p>
          <a:p>
            <a:pPr indent="-609585">
              <a:lnSpc>
                <a:spcPct val="115000"/>
              </a:lnSpc>
              <a:buClr>
                <a:srgbClr val="F3F3F3"/>
              </a:buClr>
              <a:buSzPct val="100000"/>
              <a:buFont typeface="+mj-lt"/>
              <a:buAutoNum type="arabicPeriod"/>
            </a:pPr>
            <a:r>
              <a:rPr lang="it-IT" sz="3600" cap="all" spc="267" dirty="0">
                <a:solidFill>
                  <a:schemeClr val="accent1">
                    <a:lumMod val="25000"/>
                    <a:lumOff val="75000"/>
                  </a:schemeClr>
                </a:solidFill>
                <a:cs typeface="Rajdhani" panose="020B0604020202020204" charset="0"/>
              </a:rPr>
              <a:t>INTRODUCTION</a:t>
            </a:r>
          </a:p>
          <a:p>
            <a:pPr indent="-609585">
              <a:lnSpc>
                <a:spcPct val="115000"/>
              </a:lnSpc>
              <a:buClr>
                <a:srgbClr val="F3F3F3"/>
              </a:buClr>
              <a:buSzPct val="100000"/>
              <a:buFont typeface="+mj-lt"/>
              <a:buAutoNum type="arabicPeriod"/>
            </a:pPr>
            <a:r>
              <a:rPr lang="en-IN" sz="3600" cap="all" spc="267" dirty="0">
                <a:solidFill>
                  <a:schemeClr val="accent1">
                    <a:lumMod val="25000"/>
                    <a:lumOff val="75000"/>
                  </a:schemeClr>
                </a:solidFill>
                <a:cs typeface="Rajdhani" panose="020B0604020202020204" charset="0"/>
              </a:rPr>
              <a:t>STRATEGY</a:t>
            </a:r>
          </a:p>
          <a:p>
            <a:pPr indent="-609585">
              <a:lnSpc>
                <a:spcPct val="115000"/>
              </a:lnSpc>
              <a:buClr>
                <a:srgbClr val="F3F3F3"/>
              </a:buClr>
              <a:buSzPct val="100000"/>
              <a:buFont typeface="+mj-lt"/>
              <a:buAutoNum type="arabicPeriod"/>
            </a:pPr>
            <a:r>
              <a:rPr lang="en-US" sz="3600" cap="all" spc="267" dirty="0">
                <a:solidFill>
                  <a:schemeClr val="accent1">
                    <a:lumMod val="25000"/>
                    <a:lumOff val="75000"/>
                  </a:schemeClr>
                </a:solidFill>
                <a:cs typeface="Rajdhani" panose="020B0604020202020204" charset="0"/>
              </a:rPr>
              <a:t>CONCLUSION</a:t>
            </a:r>
          </a:p>
          <a:p>
            <a:pPr indent="-609585">
              <a:lnSpc>
                <a:spcPct val="115000"/>
              </a:lnSpc>
              <a:buClr>
                <a:srgbClr val="F3F3F3"/>
              </a:buClr>
              <a:buSzPct val="100000"/>
              <a:buFont typeface="+mj-lt"/>
              <a:buAutoNum type="arabicPeriod"/>
            </a:pPr>
            <a:r>
              <a:rPr lang="en-US" sz="3600" cap="all" spc="267" dirty="0">
                <a:solidFill>
                  <a:schemeClr val="accent1">
                    <a:lumMod val="25000"/>
                    <a:lumOff val="75000"/>
                  </a:schemeClr>
                </a:solidFill>
                <a:cs typeface="Rajdhani" panose="020B0604020202020204" charset="0"/>
              </a:rPr>
              <a:t>BIBLIOGRAPH</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3" name="Content Placeholder 2">
            <a:extLst>
              <a:ext uri="{FF2B5EF4-FFF2-40B4-BE49-F238E27FC236}">
                <a16:creationId xmlns:a16="http://schemas.microsoft.com/office/drawing/2014/main" id="{F88BE7B6-B0C8-4D8A-8068-21FBA1DFDF30}"/>
              </a:ext>
            </a:extLst>
          </p:cNvPr>
          <p:cNvSpPr>
            <a:spLocks noGrp="1"/>
          </p:cNvSpPr>
          <p:nvPr>
            <p:ph idx="1"/>
          </p:nvPr>
        </p:nvSpPr>
        <p:spPr>
          <a:xfrm>
            <a:off x="1665269" y="842049"/>
            <a:ext cx="8861461" cy="5173902"/>
          </a:xfrm>
        </p:spPr>
        <p:txBody>
          <a:bodyPr>
            <a:normAutofit fontScale="85000" lnSpcReduction="20000"/>
          </a:bodyPr>
          <a:lstStyle/>
          <a:p>
            <a:r>
              <a:rPr lang="en-US" dirty="0"/>
              <a:t>In an era when the focus on privacy is increased, the concept of homomorphic encryption is one with a lot of promise for real-world applications across a variety of industries. The opportunities arising from homomorphic encryption are almost endless.</a:t>
            </a:r>
          </a:p>
          <a:p>
            <a:pPr marL="0" indent="0">
              <a:buNone/>
            </a:pPr>
            <a:endParaRPr lang="en-US" dirty="0"/>
          </a:p>
          <a:p>
            <a:r>
              <a:rPr lang="en-US" dirty="0"/>
              <a:t>Based on the design idea of database ciphertext processing, this paper designs an onion database encryption model under the premise that fully homomorphic encryption cannot meet the practicality, and completes the principal system of database encryption system.</a:t>
            </a:r>
          </a:p>
          <a:p>
            <a:endParaRPr lang="en-US" dirty="0"/>
          </a:p>
          <a:p>
            <a:r>
              <a:rPr lang="en-US" dirty="0"/>
              <a:t>How database encryption systems are deployed in a distributed environment further research is needed, and distributed databases, such as REDIS,MONGODB, may be used instead of </a:t>
            </a:r>
            <a:r>
              <a:rPr lang="en-US" dirty="0" err="1"/>
              <a:t>Mysql</a:t>
            </a:r>
            <a:r>
              <a:rPr lang="en-US" dirty="0"/>
              <a:t> in the future.</a:t>
            </a:r>
            <a:endParaRPr lang="en-IN" dirty="0"/>
          </a:p>
        </p:txBody>
      </p:sp>
    </p:spTree>
    <p:extLst>
      <p:ext uri="{BB962C8B-B14F-4D97-AF65-F5344CB8AC3E}">
        <p14:creationId xmlns:p14="http://schemas.microsoft.com/office/powerpoint/2010/main" val="33546897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8BE53E-571B-462D-8EF2-1BD48352C5F8}"/>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3" name="Content Placeholder 2">
            <a:extLst>
              <a:ext uri="{FF2B5EF4-FFF2-40B4-BE49-F238E27FC236}">
                <a16:creationId xmlns:a16="http://schemas.microsoft.com/office/drawing/2014/main" id="{F88BE7B6-B0C8-4D8A-8068-21FBA1DFDF30}"/>
              </a:ext>
            </a:extLst>
          </p:cNvPr>
          <p:cNvSpPr>
            <a:spLocks noGrp="1"/>
          </p:cNvSpPr>
          <p:nvPr>
            <p:ph idx="1"/>
          </p:nvPr>
        </p:nvSpPr>
        <p:spPr>
          <a:xfrm>
            <a:off x="404943" y="1826785"/>
            <a:ext cx="5568041" cy="4387352"/>
          </a:xfrm>
        </p:spPr>
        <p:txBody>
          <a:bodyPr numCol="1">
            <a:normAutofit/>
          </a:bodyPr>
          <a:lstStyle/>
          <a:p>
            <a:r>
              <a:rPr lang="en-US" dirty="0"/>
              <a:t>The advantage of this approach is that it is simple and straightforward</a:t>
            </a:r>
          </a:p>
          <a:p>
            <a:r>
              <a:rPr lang="en-US" dirty="0"/>
              <a:t>This approach not only plays the computing power and storage ability of the cloud but also avoids the data security problem on the cloud to the greatest extent.</a:t>
            </a:r>
            <a:endParaRPr lang="en-IN" dirty="0"/>
          </a:p>
        </p:txBody>
      </p:sp>
      <p:sp>
        <p:nvSpPr>
          <p:cNvPr id="5" name="Title 1">
            <a:extLst>
              <a:ext uri="{FF2B5EF4-FFF2-40B4-BE49-F238E27FC236}">
                <a16:creationId xmlns:a16="http://schemas.microsoft.com/office/drawing/2014/main" id="{5398FBE6-C96B-4FBE-8E62-29F7A422A4DC}"/>
              </a:ext>
            </a:extLst>
          </p:cNvPr>
          <p:cNvSpPr txBox="1">
            <a:spLocks/>
          </p:cNvSpPr>
          <p:nvPr/>
        </p:nvSpPr>
        <p:spPr>
          <a:xfrm>
            <a:off x="6219014" y="520140"/>
            <a:ext cx="5506535"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b="1" kern="1200">
                <a:solidFill>
                  <a:schemeClr val="tx1"/>
                </a:solidFill>
                <a:latin typeface="+mj-lt"/>
                <a:ea typeface="+mj-ea"/>
                <a:cs typeface="+mj-cs"/>
              </a:defRPr>
            </a:lvl1pPr>
          </a:lstStyle>
          <a:p>
            <a:r>
              <a:rPr lang="en-US" dirty="0"/>
              <a:t>Disadvantages</a:t>
            </a:r>
            <a:endParaRPr lang="en-IN" dirty="0"/>
          </a:p>
        </p:txBody>
      </p:sp>
      <p:sp>
        <p:nvSpPr>
          <p:cNvPr id="6" name="Content Placeholder 2">
            <a:extLst>
              <a:ext uri="{FF2B5EF4-FFF2-40B4-BE49-F238E27FC236}">
                <a16:creationId xmlns:a16="http://schemas.microsoft.com/office/drawing/2014/main" id="{2D9077B6-D94B-4446-B4F9-87CA7CEC04EB}"/>
              </a:ext>
            </a:extLst>
          </p:cNvPr>
          <p:cNvSpPr txBox="1">
            <a:spLocks/>
          </p:cNvSpPr>
          <p:nvPr/>
        </p:nvSpPr>
        <p:spPr>
          <a:xfrm>
            <a:off x="6219015" y="1826785"/>
            <a:ext cx="5568042" cy="4387352"/>
          </a:xfrm>
          <a:prstGeom prst="rect">
            <a:avLst/>
          </a:prstGeom>
          <a:solidFill>
            <a:srgbClr val="01314E">
              <a:alpha val="55000"/>
            </a:srgbClr>
          </a:solidFill>
        </p:spPr>
        <p:txBody>
          <a:bodyPr vert="horz" lIns="91440" tIns="45720" rIns="91440" bIns="45720" numCol="1"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600" dirty="0"/>
              <a:t>Main disadvantage is that multiple ciphertexts need to be updated, which will result in greater network transmission pressure.</a:t>
            </a:r>
          </a:p>
          <a:p>
            <a:r>
              <a:rPr lang="en-US" sz="2600" dirty="0"/>
              <a:t>When ciphertext does one operation, only the corresponding HE text is updated, while the other HE text is not updated, so that no other operation can be performed.</a:t>
            </a:r>
            <a:endParaRPr lang="en-IN" sz="2600" dirty="0"/>
          </a:p>
        </p:txBody>
      </p:sp>
      <p:sp>
        <p:nvSpPr>
          <p:cNvPr id="9" name="Title 1">
            <a:extLst>
              <a:ext uri="{FF2B5EF4-FFF2-40B4-BE49-F238E27FC236}">
                <a16:creationId xmlns:a16="http://schemas.microsoft.com/office/drawing/2014/main" id="{F0885983-0419-4C24-BABF-1DB7A4AAB8AB}"/>
              </a:ext>
            </a:extLst>
          </p:cNvPr>
          <p:cNvSpPr txBox="1">
            <a:spLocks/>
          </p:cNvSpPr>
          <p:nvPr/>
        </p:nvSpPr>
        <p:spPr>
          <a:xfrm>
            <a:off x="589463" y="501222"/>
            <a:ext cx="5506535"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b="1" kern="1200">
                <a:solidFill>
                  <a:schemeClr val="tx1"/>
                </a:solidFill>
                <a:latin typeface="+mj-lt"/>
                <a:ea typeface="+mj-ea"/>
                <a:cs typeface="+mj-cs"/>
              </a:defRPr>
            </a:lvl1pPr>
          </a:lstStyle>
          <a:p>
            <a:r>
              <a:rPr lang="en-US" dirty="0"/>
              <a:t>Advantages</a:t>
            </a:r>
            <a:endParaRPr lang="en-IN" dirty="0"/>
          </a:p>
        </p:txBody>
      </p:sp>
    </p:spTree>
    <p:extLst>
      <p:ext uri="{BB962C8B-B14F-4D97-AF65-F5344CB8AC3E}">
        <p14:creationId xmlns:p14="http://schemas.microsoft.com/office/powerpoint/2010/main" val="3783718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169DCF-41E1-4F9B-9043-3BE78E732AAE}"/>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BB0D5054-0DCA-4B0B-9959-A7AC56FE2E9A}"/>
              </a:ext>
            </a:extLst>
          </p:cNvPr>
          <p:cNvSpPr>
            <a:spLocks noGrp="1"/>
          </p:cNvSpPr>
          <p:nvPr>
            <p:ph type="title"/>
          </p:nvPr>
        </p:nvSpPr>
        <p:spPr>
          <a:xfrm>
            <a:off x="1784168" y="516299"/>
            <a:ext cx="8623663" cy="1325563"/>
          </a:xfrm>
        </p:spPr>
        <p:txBody>
          <a:bodyPr/>
          <a:lstStyle/>
          <a:p>
            <a:r>
              <a:rPr lang="en-US" dirty="0">
                <a:solidFill>
                  <a:schemeClr val="tx1"/>
                </a:solidFill>
              </a:rPr>
              <a:t>BIBLIOGRAPHY</a:t>
            </a:r>
            <a:endParaRPr lang="en-IN" dirty="0">
              <a:solidFill>
                <a:schemeClr val="tx1"/>
              </a:solidFill>
            </a:endParaRPr>
          </a:p>
        </p:txBody>
      </p:sp>
      <p:sp>
        <p:nvSpPr>
          <p:cNvPr id="4" name="Content Placeholder 3">
            <a:extLst>
              <a:ext uri="{FF2B5EF4-FFF2-40B4-BE49-F238E27FC236}">
                <a16:creationId xmlns:a16="http://schemas.microsoft.com/office/drawing/2014/main" id="{D8346BF7-0EF2-4FB0-8CD3-EED4767F6EFC}"/>
              </a:ext>
            </a:extLst>
          </p:cNvPr>
          <p:cNvSpPr>
            <a:spLocks noGrp="1"/>
          </p:cNvSpPr>
          <p:nvPr>
            <p:ph idx="1"/>
          </p:nvPr>
        </p:nvSpPr>
        <p:spPr>
          <a:xfrm>
            <a:off x="1784167" y="1874379"/>
            <a:ext cx="8623663" cy="4387352"/>
          </a:xfrm>
        </p:spPr>
        <p:txBody>
          <a:bodyPr anchor="ctr">
            <a:normAutofit fontScale="85000" lnSpcReduction="20000"/>
          </a:bodyPr>
          <a:lstStyle/>
          <a:p>
            <a:r>
              <a:rPr lang="en-IN" sz="2400" dirty="0">
                <a:hlinkClick r:id="rId4">
                  <a:extLst>
                    <a:ext uri="{A12FA001-AC4F-418D-AE19-62706E023703}">
                      <ahyp:hlinkClr xmlns:ahyp="http://schemas.microsoft.com/office/drawing/2018/hyperlinkcolor" val="tx"/>
                    </a:ext>
                  </a:extLst>
                </a:hlinkClick>
              </a:rPr>
              <a:t>https://people.csail.mit.edu/nickolai/papers/raluca-cryptdb-tr.pdf</a:t>
            </a:r>
            <a:endParaRPr lang="en-IN" sz="2400" dirty="0"/>
          </a:p>
          <a:p>
            <a:pPr marL="0" indent="0">
              <a:buNone/>
            </a:pPr>
            <a:endParaRPr lang="en-IN" sz="2400" dirty="0"/>
          </a:p>
          <a:p>
            <a:pPr marL="0" indent="0">
              <a:buNone/>
            </a:pPr>
            <a:r>
              <a:rPr lang="en-IN" sz="2400" dirty="0">
                <a:hlinkClick r:id="rId5">
                  <a:extLst>
                    <a:ext uri="{A12FA001-AC4F-418D-AE19-62706E023703}">
                      <ahyp:hlinkClr xmlns:ahyp="http://schemas.microsoft.com/office/drawing/2018/hyperlinkcolor" val="tx"/>
                    </a:ext>
                  </a:extLst>
                </a:hlinkClick>
              </a:rPr>
              <a:t>For HE:</a:t>
            </a:r>
          </a:p>
          <a:p>
            <a:r>
              <a:rPr lang="en-IN" sz="2400" dirty="0">
                <a:hlinkClick r:id="rId5">
                  <a:extLst>
                    <a:ext uri="{A12FA001-AC4F-418D-AE19-62706E023703}">
                      <ahyp:hlinkClr xmlns:ahyp="http://schemas.microsoft.com/office/drawing/2018/hyperlinkcolor" val="tx"/>
                    </a:ext>
                  </a:extLst>
                </a:hlinkClick>
              </a:rPr>
              <a:t>https://www.sciencedirect.com/topics/computer-science/homomorphic-encryption</a:t>
            </a:r>
            <a:endParaRPr lang="en-IN" sz="2400" dirty="0"/>
          </a:p>
          <a:p>
            <a:r>
              <a:rPr lang="en-IN" sz="2400" dirty="0">
                <a:hlinkClick r:id="rId6">
                  <a:extLst>
                    <a:ext uri="{A12FA001-AC4F-418D-AE19-62706E023703}">
                      <ahyp:hlinkClr xmlns:ahyp="http://schemas.microsoft.com/office/drawing/2018/hyperlinkcolor" val="tx"/>
                    </a:ext>
                  </a:extLst>
                </a:hlinkClick>
              </a:rPr>
              <a:t>https://www.venafi.com/blog/homomorphic-encryption-what-it-and-how-it-used</a:t>
            </a:r>
            <a:endParaRPr lang="en-IN" sz="2400" dirty="0"/>
          </a:p>
          <a:p>
            <a:r>
              <a:rPr lang="en-IN" sz="2400" dirty="0">
                <a:hlinkClick r:id="rId7">
                  <a:extLst>
                    <a:ext uri="{A12FA001-AC4F-418D-AE19-62706E023703}">
                      <ahyp:hlinkClr xmlns:ahyp="http://schemas.microsoft.com/office/drawing/2018/hyperlinkcolor" val="tx"/>
                    </a:ext>
                  </a:extLst>
                </a:hlinkClick>
              </a:rPr>
              <a:t>https://blog.openmined.org/the-paillier-cryptosystem/</a:t>
            </a:r>
            <a:endParaRPr lang="en-IN" sz="2400" dirty="0"/>
          </a:p>
          <a:p>
            <a:pPr marL="0" indent="0">
              <a:buNone/>
            </a:pPr>
            <a:endParaRPr lang="en-IN" sz="2400" u="sng" dirty="0"/>
          </a:p>
          <a:p>
            <a:pPr marL="0" indent="0">
              <a:buNone/>
            </a:pPr>
            <a:r>
              <a:rPr lang="en-IN" sz="2400" u="sng" dirty="0"/>
              <a:t>Implementation:</a:t>
            </a:r>
          </a:p>
          <a:p>
            <a:r>
              <a:rPr lang="en-IN" sz="2400" dirty="0">
                <a:hlinkClick r:id="rId8">
                  <a:extLst>
                    <a:ext uri="{A12FA001-AC4F-418D-AE19-62706E023703}">
                      <ahyp:hlinkClr xmlns:ahyp="http://schemas.microsoft.com/office/drawing/2018/hyperlinkcolor" val="tx"/>
                    </a:ext>
                  </a:extLst>
                </a:hlinkClick>
              </a:rPr>
              <a:t>https://medium.com/analytics-vidhya/connecting-python-to-mysql-8330f186c2d</a:t>
            </a:r>
            <a:endParaRPr lang="en-IN" sz="2400" dirty="0"/>
          </a:p>
          <a:p>
            <a:r>
              <a:rPr lang="en-IN" sz="2400" dirty="0">
                <a:hlinkClick r:id="rId9">
                  <a:extLst>
                    <a:ext uri="{A12FA001-AC4F-418D-AE19-62706E023703}">
                      <ahyp:hlinkClr xmlns:ahyp="http://schemas.microsoft.com/office/drawing/2018/hyperlinkcolor" val="tx"/>
                    </a:ext>
                  </a:extLst>
                </a:hlinkClick>
              </a:rPr>
              <a:t>https://asecuritysite.com/encryption/pal_ex</a:t>
            </a:r>
            <a:endParaRPr lang="en-IN" sz="2400" dirty="0"/>
          </a:p>
        </p:txBody>
      </p:sp>
    </p:spTree>
    <p:extLst>
      <p:ext uri="{BB962C8B-B14F-4D97-AF65-F5344CB8AC3E}">
        <p14:creationId xmlns:p14="http://schemas.microsoft.com/office/powerpoint/2010/main" val="3421095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artisticFilmGrain/>
                    </a14:imgEffect>
                    <a14:imgEffect>
                      <a14:saturation sat="0"/>
                    </a14:imgEffect>
                  </a14:imgLayer>
                </a14:imgProps>
              </a:ext>
            </a:extLst>
          </a:blip>
          <a:srcRect l="22717" r="45642"/>
          <a:stretch/>
        </p:blipFill>
        <p:spPr>
          <a:xfrm rot="16200000">
            <a:off x="2667000" y="-2667000"/>
            <a:ext cx="6858000" cy="12192000"/>
          </a:xfrm>
          <a:prstGeom prst="rect">
            <a:avLst/>
          </a:prstGeom>
          <a:noFill/>
        </p:spPr>
      </p:pic>
      <p:sp>
        <p:nvSpPr>
          <p:cNvPr id="39" name="Title 1">
            <a:extLst>
              <a:ext uri="{FF2B5EF4-FFF2-40B4-BE49-F238E27FC236}">
                <a16:creationId xmlns:a16="http://schemas.microsoft.com/office/drawing/2014/main" id="{D8ACB015-10D0-40E5-8EC5-BEB145EA56AB}"/>
              </a:ext>
            </a:extLst>
          </p:cNvPr>
          <p:cNvSpPr txBox="1">
            <a:spLocks/>
          </p:cNvSpPr>
          <p:nvPr/>
        </p:nvSpPr>
        <p:spPr>
          <a:xfrm>
            <a:off x="2361388" y="2738335"/>
            <a:ext cx="7469222" cy="1381327"/>
          </a:xfrm>
          <a:prstGeom prst="rect">
            <a:avLst/>
          </a:prstGeom>
        </p:spPr>
        <p:txBody>
          <a:bodyPr>
            <a:normAutofit/>
          </a:bodyPr>
          <a:lstStyle>
            <a:lvl1pPr algn="ctr" defTabSz="914400" rtl="0" eaLnBrk="1" latinLnBrk="0" hangingPunct="1">
              <a:lnSpc>
                <a:spcPct val="90000"/>
              </a:lnSpc>
              <a:spcBef>
                <a:spcPct val="0"/>
              </a:spcBef>
              <a:buNone/>
              <a:defRPr sz="4400" b="1" kern="1200">
                <a:solidFill>
                  <a:srgbClr val="00AFF3"/>
                </a:solidFill>
                <a:latin typeface="+mj-lt"/>
                <a:ea typeface="+mj-ea"/>
                <a:cs typeface="+mj-cs"/>
              </a:defRPr>
            </a:lvl1pPr>
          </a:lstStyle>
          <a:p>
            <a:r>
              <a:rPr lang="en-US" sz="8800" dirty="0">
                <a:solidFill>
                  <a:schemeClr val="tx1"/>
                </a:solidFill>
              </a:rPr>
              <a:t>THANK YOU</a:t>
            </a:r>
          </a:p>
        </p:txBody>
      </p:sp>
    </p:spTree>
    <p:extLst>
      <p:ext uri="{BB962C8B-B14F-4D97-AF65-F5344CB8AC3E}">
        <p14:creationId xmlns:p14="http://schemas.microsoft.com/office/powerpoint/2010/main" val="927727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8BE2964-0D2D-4C7A-86B3-F7C399ED5AFE}"/>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38682021-DA0B-48C2-B1A2-7E9AFD7FD247}"/>
              </a:ext>
            </a:extLst>
          </p:cNvPr>
          <p:cNvSpPr>
            <a:spLocks noGrp="1"/>
          </p:cNvSpPr>
          <p:nvPr>
            <p:ph type="title"/>
          </p:nvPr>
        </p:nvSpPr>
        <p:spPr>
          <a:xfrm>
            <a:off x="1784168" y="427104"/>
            <a:ext cx="8623663" cy="1325563"/>
          </a:xfrm>
        </p:spPr>
        <p:txBody>
          <a:bodyPr>
            <a:normAutofit/>
          </a:bodyPr>
          <a:lstStyle/>
          <a:p>
            <a:r>
              <a:rPr lang="en-US" sz="5400" dirty="0"/>
              <a:t>KEYWORDS</a:t>
            </a:r>
            <a:endParaRPr lang="en-IN" sz="5400" dirty="0"/>
          </a:p>
        </p:txBody>
      </p:sp>
      <p:sp>
        <p:nvSpPr>
          <p:cNvPr id="6" name="Content Placeholder 2">
            <a:extLst>
              <a:ext uri="{FF2B5EF4-FFF2-40B4-BE49-F238E27FC236}">
                <a16:creationId xmlns:a16="http://schemas.microsoft.com/office/drawing/2014/main" id="{F6FFCA12-5752-4E3F-A674-B81930FF56C5}"/>
              </a:ext>
            </a:extLst>
          </p:cNvPr>
          <p:cNvSpPr txBox="1">
            <a:spLocks/>
          </p:cNvSpPr>
          <p:nvPr/>
        </p:nvSpPr>
        <p:spPr>
          <a:xfrm>
            <a:off x="2058400" y="2411548"/>
            <a:ext cx="8075198" cy="290948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4400" dirty="0"/>
              <a:t>Cloud</a:t>
            </a:r>
          </a:p>
          <a:p>
            <a:r>
              <a:rPr lang="en-IN" sz="4400" dirty="0"/>
              <a:t>Database</a:t>
            </a:r>
          </a:p>
          <a:p>
            <a:r>
              <a:rPr lang="en-IN" sz="4400" dirty="0"/>
              <a:t>Onion encryption</a:t>
            </a:r>
          </a:p>
          <a:p>
            <a:r>
              <a:rPr lang="en-IN" sz="4400" dirty="0"/>
              <a:t>Homomorphic encryption</a:t>
            </a:r>
          </a:p>
        </p:txBody>
      </p:sp>
    </p:spTree>
    <p:extLst>
      <p:ext uri="{BB962C8B-B14F-4D97-AF65-F5344CB8AC3E}">
        <p14:creationId xmlns:p14="http://schemas.microsoft.com/office/powerpoint/2010/main" val="4053169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7" descr="close up of computer code">
            <a:extLst>
              <a:ext uri="{FF2B5EF4-FFF2-40B4-BE49-F238E27FC236}">
                <a16:creationId xmlns:a16="http://schemas.microsoft.com/office/drawing/2014/main" id="{3AC29BDC-E0F7-4BD6-A341-1F048656913D}"/>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artisticFilmGrain grainSize="30"/>
                    </a14:imgEffect>
                    <a14:imgEffect>
                      <a14:saturation sat="0"/>
                    </a14:imgEffect>
                  </a14:imgLayer>
                </a14:imgProps>
              </a:ext>
            </a:extLst>
          </a:blip>
          <a:srcRect t="7813" b="7813"/>
          <a:stretch/>
        </p:blipFill>
        <p:spPr>
          <a:xfrm>
            <a:off x="0" y="0"/>
            <a:ext cx="12192000" cy="6858000"/>
          </a:xfrm>
          <a:prstGeom prst="rect">
            <a:avLst/>
          </a:prstGeom>
        </p:spPr>
      </p:pic>
      <p:sp>
        <p:nvSpPr>
          <p:cNvPr id="2" name="Title 1">
            <a:extLst>
              <a:ext uri="{FF2B5EF4-FFF2-40B4-BE49-F238E27FC236}">
                <a16:creationId xmlns:a16="http://schemas.microsoft.com/office/drawing/2014/main" id="{BB0D5054-0DCA-4B0B-9959-A7AC56FE2E9A}"/>
              </a:ext>
            </a:extLst>
          </p:cNvPr>
          <p:cNvSpPr>
            <a:spLocks noGrp="1"/>
          </p:cNvSpPr>
          <p:nvPr>
            <p:ph type="title"/>
          </p:nvPr>
        </p:nvSpPr>
        <p:spPr>
          <a:xfrm>
            <a:off x="1770131" y="2289120"/>
            <a:ext cx="8651737" cy="2279759"/>
          </a:xfrm>
        </p:spPr>
        <p:txBody>
          <a:bodyPr>
            <a:normAutofit/>
          </a:bodyPr>
          <a:lstStyle/>
          <a:p>
            <a:r>
              <a:rPr lang="en-IN" sz="6000" dirty="0">
                <a:solidFill>
                  <a:schemeClr val="tx1"/>
                </a:solidFill>
              </a:rPr>
              <a:t>INTRODUCTION</a:t>
            </a:r>
          </a:p>
        </p:txBody>
      </p:sp>
    </p:spTree>
    <p:extLst>
      <p:ext uri="{BB962C8B-B14F-4D97-AF65-F5344CB8AC3E}">
        <p14:creationId xmlns:p14="http://schemas.microsoft.com/office/powerpoint/2010/main" val="1974113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483A2D-825A-4990-B2C8-BF3C5582D5E9}"/>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1A451DD1-0868-4B95-9CEB-B15E4F6FAECF}"/>
              </a:ext>
            </a:extLst>
          </p:cNvPr>
          <p:cNvSpPr>
            <a:spLocks noGrp="1"/>
          </p:cNvSpPr>
          <p:nvPr>
            <p:ph type="title"/>
          </p:nvPr>
        </p:nvSpPr>
        <p:spPr>
          <a:xfrm>
            <a:off x="1521137" y="425766"/>
            <a:ext cx="9149721" cy="1325563"/>
          </a:xfrm>
        </p:spPr>
        <p:txBody>
          <a:bodyPr/>
          <a:lstStyle/>
          <a:p>
            <a:r>
              <a:rPr lang="en-US" dirty="0"/>
              <a:t>What Is The Objective?</a:t>
            </a:r>
            <a:endParaRPr lang="en-IN" dirty="0"/>
          </a:p>
        </p:txBody>
      </p:sp>
      <p:sp>
        <p:nvSpPr>
          <p:cNvPr id="3" name="Content Placeholder 2">
            <a:extLst>
              <a:ext uri="{FF2B5EF4-FFF2-40B4-BE49-F238E27FC236}">
                <a16:creationId xmlns:a16="http://schemas.microsoft.com/office/drawing/2014/main" id="{684EFC9B-7E18-4873-AEF9-13FF3F0CBDA7}"/>
              </a:ext>
            </a:extLst>
          </p:cNvPr>
          <p:cNvSpPr>
            <a:spLocks noGrp="1"/>
          </p:cNvSpPr>
          <p:nvPr>
            <p:ph idx="1"/>
          </p:nvPr>
        </p:nvSpPr>
        <p:spPr>
          <a:xfrm>
            <a:off x="1579978" y="1916350"/>
            <a:ext cx="9032037" cy="4307658"/>
          </a:xfrm>
          <a:solidFill>
            <a:srgbClr val="01314E">
              <a:alpha val="60000"/>
            </a:srgbClr>
          </a:solidFill>
        </p:spPr>
        <p:txBody>
          <a:bodyPr anchor="ctr">
            <a:normAutofit/>
          </a:bodyPr>
          <a:lstStyle/>
          <a:p>
            <a:r>
              <a:rPr lang="en-US" dirty="0"/>
              <a:t>Aiming at the hidden danger of data security in the cloud Database system, this paper focuses on the encryption algorithm which supports ciphertext operation. </a:t>
            </a:r>
          </a:p>
          <a:p>
            <a:r>
              <a:rPr lang="en-US" dirty="0"/>
              <a:t>The main design of an encrypted middle layer, while ensuring the security of the cloud database, the greatest extent to take advantage of the advantages of cloud computing.</a:t>
            </a:r>
          </a:p>
          <a:p>
            <a:r>
              <a:rPr lang="en-US" dirty="0"/>
              <a:t>A simplified onion encryption model is designed and implemented.</a:t>
            </a:r>
            <a:endParaRPr lang="en-IN" dirty="0"/>
          </a:p>
        </p:txBody>
      </p:sp>
    </p:spTree>
    <p:extLst>
      <p:ext uri="{BB962C8B-B14F-4D97-AF65-F5344CB8AC3E}">
        <p14:creationId xmlns:p14="http://schemas.microsoft.com/office/powerpoint/2010/main" val="2309652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483A2D-825A-4990-B2C8-BF3C5582D5E9}"/>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1A451DD1-0868-4B95-9CEB-B15E4F6FAECF}"/>
              </a:ext>
            </a:extLst>
          </p:cNvPr>
          <p:cNvSpPr>
            <a:spLocks noGrp="1"/>
          </p:cNvSpPr>
          <p:nvPr>
            <p:ph type="title"/>
          </p:nvPr>
        </p:nvSpPr>
        <p:spPr>
          <a:xfrm>
            <a:off x="1521137" y="425766"/>
            <a:ext cx="9149721" cy="1325563"/>
          </a:xfrm>
        </p:spPr>
        <p:txBody>
          <a:bodyPr/>
          <a:lstStyle/>
          <a:p>
            <a:r>
              <a:rPr lang="en-US" dirty="0"/>
              <a:t>What Is Homomorphic Encryption?</a:t>
            </a:r>
            <a:endParaRPr lang="en-IN" dirty="0"/>
          </a:p>
        </p:txBody>
      </p:sp>
      <p:sp>
        <p:nvSpPr>
          <p:cNvPr id="3" name="Content Placeholder 2">
            <a:extLst>
              <a:ext uri="{FF2B5EF4-FFF2-40B4-BE49-F238E27FC236}">
                <a16:creationId xmlns:a16="http://schemas.microsoft.com/office/drawing/2014/main" id="{684EFC9B-7E18-4873-AEF9-13FF3F0CBDA7}"/>
              </a:ext>
            </a:extLst>
          </p:cNvPr>
          <p:cNvSpPr>
            <a:spLocks noGrp="1"/>
          </p:cNvSpPr>
          <p:nvPr>
            <p:ph idx="1"/>
          </p:nvPr>
        </p:nvSpPr>
        <p:spPr>
          <a:xfrm>
            <a:off x="1579978" y="1916350"/>
            <a:ext cx="9032037" cy="4307658"/>
          </a:xfrm>
          <a:solidFill>
            <a:srgbClr val="01314E">
              <a:alpha val="60000"/>
            </a:srgbClr>
          </a:solidFill>
        </p:spPr>
        <p:txBody>
          <a:bodyPr anchor="ctr">
            <a:normAutofit fontScale="92500" lnSpcReduction="20000"/>
          </a:bodyPr>
          <a:lstStyle/>
          <a:p>
            <a:r>
              <a:rPr lang="en-US" dirty="0"/>
              <a:t>The Homomorphic Encryption (HE) is a special kind of encryption mechanism that can resolve the security and privacy issues.</a:t>
            </a:r>
          </a:p>
          <a:p>
            <a:pPr marL="0" indent="0">
              <a:buNone/>
            </a:pPr>
            <a:endParaRPr lang="en-US" dirty="0"/>
          </a:p>
          <a:p>
            <a:r>
              <a:rPr lang="en-US" dirty="0"/>
              <a:t>The HE allows the third-party service providers to perform certain type of operations on the user's encrypted data without decrypting the encrypted data, while maintaining the privacy of the users' encrypted data.</a:t>
            </a:r>
          </a:p>
          <a:p>
            <a:pPr marL="0" indent="0">
              <a:buNone/>
            </a:pPr>
            <a:endParaRPr lang="en-US" dirty="0"/>
          </a:p>
          <a:p>
            <a:r>
              <a:rPr lang="en-US" dirty="0"/>
              <a:t>In a world of distributed computation and heterogeneous networking this is a hugely valuable capability.</a:t>
            </a:r>
            <a:endParaRPr lang="en-IN" dirty="0"/>
          </a:p>
        </p:txBody>
      </p:sp>
    </p:spTree>
    <p:extLst>
      <p:ext uri="{BB962C8B-B14F-4D97-AF65-F5344CB8AC3E}">
        <p14:creationId xmlns:p14="http://schemas.microsoft.com/office/powerpoint/2010/main" val="104384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483A2D-825A-4990-B2C8-BF3C5582D5E9}"/>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5" name="Content Placeholder 2">
            <a:extLst>
              <a:ext uri="{FF2B5EF4-FFF2-40B4-BE49-F238E27FC236}">
                <a16:creationId xmlns:a16="http://schemas.microsoft.com/office/drawing/2014/main" id="{A8B69A41-8F69-422A-88DB-747DAE21553B}"/>
              </a:ext>
            </a:extLst>
          </p:cNvPr>
          <p:cNvSpPr txBox="1">
            <a:spLocks/>
          </p:cNvSpPr>
          <p:nvPr/>
        </p:nvSpPr>
        <p:spPr>
          <a:xfrm>
            <a:off x="1784168" y="834441"/>
            <a:ext cx="8623663" cy="5331467"/>
          </a:xfrm>
          <a:prstGeom prst="rect">
            <a:avLst/>
          </a:prstGeom>
          <a:solidFill>
            <a:srgbClr val="01314E">
              <a:alpha val="55000"/>
            </a:srgbClr>
          </a:solidFill>
        </p:spPr>
        <p:txBody>
          <a:bodyPr vert="horz" lIns="91440" tIns="45720" rIns="91440" bIns="45720" rtlCol="0" anchor="ct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The HE can be categorized into three groups based on the number of mathematical operations on the encrypted message:</a:t>
            </a:r>
          </a:p>
          <a:p>
            <a:pPr marL="0" indent="0">
              <a:buNone/>
            </a:pPr>
            <a:endParaRPr lang="en-US" dirty="0"/>
          </a:p>
          <a:p>
            <a:pPr marL="514350" indent="-514350">
              <a:buFont typeface="+mj-lt"/>
              <a:buAutoNum type="arabicPeriod"/>
            </a:pPr>
            <a:r>
              <a:rPr lang="en-US" u="sng" dirty="0"/>
              <a:t>Partially Homomorphic Encryption </a:t>
            </a:r>
            <a:r>
              <a:rPr lang="en-US" dirty="0"/>
              <a:t>(PHE):</a:t>
            </a:r>
          </a:p>
          <a:p>
            <a:pPr lvl="1">
              <a:buFont typeface="Trebuchet MS" panose="020B0603020202020204" pitchFamily="34" charset="0"/>
              <a:buChar char="–"/>
            </a:pPr>
            <a:r>
              <a:rPr lang="en-US" dirty="0"/>
              <a:t>Only one type of mathematical operation is allowed i.e., either addition or multiplication operation as many times as we want.</a:t>
            </a:r>
          </a:p>
          <a:p>
            <a:pPr marL="514350" indent="-514350">
              <a:buFont typeface="+mj-lt"/>
              <a:buAutoNum type="arabicPeriod"/>
            </a:pPr>
            <a:r>
              <a:rPr lang="en-US" u="sng" dirty="0"/>
              <a:t>Somewhat Homomorphic Encryption</a:t>
            </a:r>
            <a:r>
              <a:rPr lang="en-US" dirty="0"/>
              <a:t> (SHE): In SHE, </a:t>
            </a:r>
          </a:p>
          <a:p>
            <a:pPr lvl="1">
              <a:buFont typeface="Trebuchet MS" panose="020B0603020202020204" pitchFamily="34" charset="0"/>
              <a:buChar char="–"/>
            </a:pPr>
            <a:r>
              <a:rPr lang="en-US" dirty="0"/>
              <a:t>Both addition and multiplication operation are allowed but with only a limited number of times.</a:t>
            </a:r>
          </a:p>
          <a:p>
            <a:pPr marL="514350" indent="-514350">
              <a:buFont typeface="+mj-lt"/>
              <a:buAutoNum type="arabicPeriod"/>
            </a:pPr>
            <a:r>
              <a:rPr lang="en-US" u="sng" dirty="0"/>
              <a:t>Fully Homomorphic Encryption</a:t>
            </a:r>
            <a:r>
              <a:rPr lang="en-US" dirty="0"/>
              <a:t> (FHE): FHE </a:t>
            </a:r>
          </a:p>
          <a:p>
            <a:pPr lvl="1">
              <a:buFont typeface="Trebuchet MS" panose="020B0603020202020204" pitchFamily="34" charset="0"/>
              <a:buChar char="–"/>
            </a:pPr>
            <a:r>
              <a:rPr lang="en-US" dirty="0"/>
              <a:t>Allows a large number of different types of evaluation operations on the encrypted message as many times as we want.</a:t>
            </a:r>
          </a:p>
        </p:txBody>
      </p:sp>
    </p:spTree>
    <p:extLst>
      <p:ext uri="{BB962C8B-B14F-4D97-AF65-F5344CB8AC3E}">
        <p14:creationId xmlns:p14="http://schemas.microsoft.com/office/powerpoint/2010/main" val="1333881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0423B3-29E5-49C5-AE24-72BAD2CCAE87}"/>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1A451DD1-0868-4B95-9CEB-B15E4F6FAECF}"/>
              </a:ext>
            </a:extLst>
          </p:cNvPr>
          <p:cNvSpPr>
            <a:spLocks noGrp="1"/>
          </p:cNvSpPr>
          <p:nvPr>
            <p:ph type="title"/>
          </p:nvPr>
        </p:nvSpPr>
        <p:spPr>
          <a:xfrm>
            <a:off x="1784167" y="417376"/>
            <a:ext cx="8623663" cy="1325563"/>
          </a:xfrm>
        </p:spPr>
        <p:txBody>
          <a:bodyPr/>
          <a:lstStyle/>
          <a:p>
            <a:r>
              <a:rPr lang="en-IN" dirty="0"/>
              <a:t>Encryption Algorithms</a:t>
            </a:r>
          </a:p>
        </p:txBody>
      </p:sp>
      <p:sp>
        <p:nvSpPr>
          <p:cNvPr id="3" name="Content Placeholder 2">
            <a:extLst>
              <a:ext uri="{FF2B5EF4-FFF2-40B4-BE49-F238E27FC236}">
                <a16:creationId xmlns:a16="http://schemas.microsoft.com/office/drawing/2014/main" id="{684EFC9B-7E18-4873-AEF9-13FF3F0CBDA7}"/>
              </a:ext>
            </a:extLst>
          </p:cNvPr>
          <p:cNvSpPr>
            <a:spLocks noGrp="1"/>
          </p:cNvSpPr>
          <p:nvPr>
            <p:ph idx="1"/>
          </p:nvPr>
        </p:nvSpPr>
        <p:spPr>
          <a:xfrm>
            <a:off x="1834235" y="2160314"/>
            <a:ext cx="8523526" cy="3909648"/>
          </a:xfrm>
          <a:solidFill>
            <a:srgbClr val="01314E">
              <a:alpha val="55000"/>
            </a:srgbClr>
          </a:solidFill>
        </p:spPr>
        <p:txBody>
          <a:bodyPr anchor="ctr">
            <a:normAutofit/>
          </a:bodyPr>
          <a:lstStyle/>
          <a:p>
            <a:pPr marL="0" indent="0" algn="just">
              <a:buNone/>
            </a:pPr>
            <a:r>
              <a:rPr lang="en-US" dirty="0"/>
              <a:t>This paper uses the combination of homomorphic encryption instead of full-homomorphic encryption, which will </a:t>
            </a:r>
            <a:r>
              <a:rPr lang="en-US" u="sng" dirty="0"/>
              <a:t>reduce the usability</a:t>
            </a:r>
            <a:r>
              <a:rPr lang="en-US" dirty="0"/>
              <a:t> of the encryption algorithm but will </a:t>
            </a:r>
            <a:r>
              <a:rPr lang="en-US" u="sng" dirty="0"/>
              <a:t>improve the efficiency</a:t>
            </a:r>
            <a:r>
              <a:rPr lang="en-US" dirty="0"/>
              <a:t> of the algorithm.</a:t>
            </a:r>
          </a:p>
          <a:p>
            <a:pPr marL="0" indent="0" algn="just">
              <a:buNone/>
            </a:pPr>
            <a:endParaRPr lang="en-US" dirty="0"/>
          </a:p>
          <a:p>
            <a:pPr marL="0" indent="0" algn="just">
              <a:buNone/>
            </a:pPr>
            <a:r>
              <a:rPr lang="en-IN" dirty="0"/>
              <a:t>Some of the encryption algorithm mentioned are:</a:t>
            </a:r>
          </a:p>
          <a:p>
            <a:pPr marL="0" indent="0" algn="just">
              <a:buNone/>
            </a:pPr>
            <a:r>
              <a:rPr lang="en-IN" dirty="0"/>
              <a:t>AES, RSA, </a:t>
            </a:r>
            <a:r>
              <a:rPr lang="en-IN" dirty="0" err="1"/>
              <a:t>Paillier</a:t>
            </a:r>
            <a:r>
              <a:rPr lang="en-IN" dirty="0"/>
              <a:t>, OPE</a:t>
            </a:r>
          </a:p>
        </p:txBody>
      </p:sp>
    </p:spTree>
    <p:extLst>
      <p:ext uri="{BB962C8B-B14F-4D97-AF65-F5344CB8AC3E}">
        <p14:creationId xmlns:p14="http://schemas.microsoft.com/office/powerpoint/2010/main" val="2677934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FC5DE1E-E812-464C-9499-414646C5BDCA}"/>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Layer>
                </a14:imgProps>
              </a:ext>
            </a:extLst>
          </a:blip>
          <a:stretch>
            <a:fillRect/>
          </a:stretch>
        </p:blipFill>
        <p:spPr>
          <a:xfrm>
            <a:off x="0" y="1"/>
            <a:ext cx="12192000" cy="6857999"/>
          </a:xfrm>
          <a:prstGeom prst="rect">
            <a:avLst/>
          </a:prstGeom>
        </p:spPr>
      </p:pic>
      <p:sp>
        <p:nvSpPr>
          <p:cNvPr id="11" name="Google Shape;182;p31">
            <a:extLst>
              <a:ext uri="{FF2B5EF4-FFF2-40B4-BE49-F238E27FC236}">
                <a16:creationId xmlns:a16="http://schemas.microsoft.com/office/drawing/2014/main" id="{13D834D0-072E-47F2-9E38-36957F08A8EE}"/>
              </a:ext>
            </a:extLst>
          </p:cNvPr>
          <p:cNvSpPr txBox="1">
            <a:spLocks/>
          </p:cNvSpPr>
          <p:nvPr/>
        </p:nvSpPr>
        <p:spPr>
          <a:xfrm>
            <a:off x="2307553" y="2666932"/>
            <a:ext cx="3875133" cy="935200"/>
          </a:xfrm>
          <a:prstGeom prst="rect">
            <a:avLst/>
          </a:prstGeom>
        </p:spPr>
        <p:txBody>
          <a:bodyPr spcFirstLastPara="1" vert="horz" wrap="square" lIns="121900" tIns="121900" rIns="121900" bIns="1219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sz="3600" dirty="0"/>
              <a:t>Application Layer</a:t>
            </a:r>
          </a:p>
        </p:txBody>
      </p:sp>
      <p:sp>
        <p:nvSpPr>
          <p:cNvPr id="12" name="Google Shape;183;p31">
            <a:extLst>
              <a:ext uri="{FF2B5EF4-FFF2-40B4-BE49-F238E27FC236}">
                <a16:creationId xmlns:a16="http://schemas.microsoft.com/office/drawing/2014/main" id="{AC636051-861B-4327-BCB9-967027615637}"/>
              </a:ext>
            </a:extLst>
          </p:cNvPr>
          <p:cNvSpPr txBox="1">
            <a:spLocks/>
          </p:cNvSpPr>
          <p:nvPr/>
        </p:nvSpPr>
        <p:spPr>
          <a:xfrm>
            <a:off x="8571196" y="3869377"/>
            <a:ext cx="2944800" cy="935200"/>
          </a:xfrm>
          <a:prstGeom prst="rect">
            <a:avLst/>
          </a:prstGeom>
        </p:spPr>
        <p:txBody>
          <a:bodyPr spcFirstLastPara="1" vert="horz" wrap="square" lIns="121900" tIns="121900" rIns="121900" bIns="1219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sz="3600" dirty="0"/>
              <a:t>Proxy Layer</a:t>
            </a:r>
          </a:p>
        </p:txBody>
      </p:sp>
      <p:sp>
        <p:nvSpPr>
          <p:cNvPr id="13" name="Google Shape;184;p31">
            <a:extLst>
              <a:ext uri="{FF2B5EF4-FFF2-40B4-BE49-F238E27FC236}">
                <a16:creationId xmlns:a16="http://schemas.microsoft.com/office/drawing/2014/main" id="{0D0F9E1E-90F8-48E2-86F3-A2001349D73C}"/>
              </a:ext>
            </a:extLst>
          </p:cNvPr>
          <p:cNvSpPr txBox="1">
            <a:spLocks/>
          </p:cNvSpPr>
          <p:nvPr/>
        </p:nvSpPr>
        <p:spPr>
          <a:xfrm>
            <a:off x="2307552" y="5133535"/>
            <a:ext cx="3875133" cy="935200"/>
          </a:xfrm>
          <a:prstGeom prst="rect">
            <a:avLst/>
          </a:prstGeom>
        </p:spPr>
        <p:txBody>
          <a:bodyPr spcFirstLastPara="1" vert="horz" wrap="square" lIns="121900" tIns="121900" rIns="121900" bIns="12190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dirty="0"/>
              <a:t>DBMS Layer</a:t>
            </a:r>
          </a:p>
        </p:txBody>
      </p:sp>
      <p:sp>
        <p:nvSpPr>
          <p:cNvPr id="15" name="Google Shape;186;p31">
            <a:extLst>
              <a:ext uri="{FF2B5EF4-FFF2-40B4-BE49-F238E27FC236}">
                <a16:creationId xmlns:a16="http://schemas.microsoft.com/office/drawing/2014/main" id="{F13026E9-BE65-4F16-92D1-D8067ECFA1BC}"/>
              </a:ext>
            </a:extLst>
          </p:cNvPr>
          <p:cNvSpPr txBox="1">
            <a:spLocks noGrp="1"/>
          </p:cNvSpPr>
          <p:nvPr>
            <p:ph type="title"/>
          </p:nvPr>
        </p:nvSpPr>
        <p:spPr>
          <a:xfrm>
            <a:off x="960133" y="679767"/>
            <a:ext cx="10272000" cy="935200"/>
          </a:xfrm>
          <a:prstGeom prst="rect">
            <a:avLst/>
          </a:prstGeom>
        </p:spPr>
        <p:txBody>
          <a:bodyPr spcFirstLastPara="1" vert="horz" wrap="square" lIns="121900" tIns="121900" rIns="121900" bIns="121900" rtlCol="0" anchor="t" anchorCtr="0">
            <a:noAutofit/>
          </a:bodyPr>
          <a:lstStyle/>
          <a:p>
            <a:r>
              <a:rPr lang="en-IN" sz="6000" dirty="0">
                <a:solidFill>
                  <a:schemeClr val="tx1"/>
                </a:solidFill>
              </a:rPr>
              <a:t>SEGMENTS</a:t>
            </a:r>
            <a:r>
              <a:rPr lang="en-IN" sz="5867" dirty="0">
                <a:solidFill>
                  <a:schemeClr val="tx1"/>
                </a:solidFill>
              </a:rPr>
              <a:t> </a:t>
            </a:r>
            <a:endParaRPr sz="5867" dirty="0">
              <a:solidFill>
                <a:schemeClr val="tx1"/>
              </a:solidFill>
            </a:endParaRPr>
          </a:p>
        </p:txBody>
      </p:sp>
      <p:cxnSp>
        <p:nvCxnSpPr>
          <p:cNvPr id="16" name="Google Shape;258;p31">
            <a:extLst>
              <a:ext uri="{FF2B5EF4-FFF2-40B4-BE49-F238E27FC236}">
                <a16:creationId xmlns:a16="http://schemas.microsoft.com/office/drawing/2014/main" id="{D9C9FF6E-788B-40D7-BCD3-85E289D1A0C8}"/>
              </a:ext>
            </a:extLst>
          </p:cNvPr>
          <p:cNvCxnSpPr/>
          <p:nvPr/>
        </p:nvCxnSpPr>
        <p:spPr>
          <a:xfrm>
            <a:off x="2142608" y="2650332"/>
            <a:ext cx="0" cy="968400"/>
          </a:xfrm>
          <a:prstGeom prst="straightConnector1">
            <a:avLst/>
          </a:prstGeom>
          <a:noFill/>
          <a:ln w="19050" cap="flat" cmpd="sng">
            <a:solidFill>
              <a:srgbClr val="F3F3F3"/>
            </a:solidFill>
            <a:prstDash val="solid"/>
            <a:round/>
            <a:headEnd type="oval" w="med" len="med"/>
            <a:tailEnd type="oval" w="med" len="med"/>
          </a:ln>
        </p:spPr>
      </p:cxnSp>
      <p:cxnSp>
        <p:nvCxnSpPr>
          <p:cNvPr id="17" name="Google Shape;259;p31">
            <a:extLst>
              <a:ext uri="{FF2B5EF4-FFF2-40B4-BE49-F238E27FC236}">
                <a16:creationId xmlns:a16="http://schemas.microsoft.com/office/drawing/2014/main" id="{3F3AF851-72E8-44EC-9B89-A4EA59626930}"/>
              </a:ext>
            </a:extLst>
          </p:cNvPr>
          <p:cNvCxnSpPr/>
          <p:nvPr/>
        </p:nvCxnSpPr>
        <p:spPr>
          <a:xfrm>
            <a:off x="8495164" y="3852777"/>
            <a:ext cx="0" cy="968400"/>
          </a:xfrm>
          <a:prstGeom prst="straightConnector1">
            <a:avLst/>
          </a:prstGeom>
          <a:noFill/>
          <a:ln w="19050" cap="flat" cmpd="sng">
            <a:solidFill>
              <a:srgbClr val="F3F3F3"/>
            </a:solidFill>
            <a:prstDash val="solid"/>
            <a:round/>
            <a:headEnd type="oval" w="med" len="med"/>
            <a:tailEnd type="oval" w="med" len="med"/>
          </a:ln>
        </p:spPr>
      </p:cxnSp>
      <p:cxnSp>
        <p:nvCxnSpPr>
          <p:cNvPr id="18" name="Google Shape;353;p31">
            <a:extLst>
              <a:ext uri="{FF2B5EF4-FFF2-40B4-BE49-F238E27FC236}">
                <a16:creationId xmlns:a16="http://schemas.microsoft.com/office/drawing/2014/main" id="{9E699900-96D0-4F62-82CE-838C09F8CAEE}"/>
              </a:ext>
            </a:extLst>
          </p:cNvPr>
          <p:cNvCxnSpPr/>
          <p:nvPr/>
        </p:nvCxnSpPr>
        <p:spPr>
          <a:xfrm>
            <a:off x="2227900" y="5100336"/>
            <a:ext cx="0" cy="968400"/>
          </a:xfrm>
          <a:prstGeom prst="straightConnector1">
            <a:avLst/>
          </a:prstGeom>
          <a:noFill/>
          <a:ln w="19050" cap="flat" cmpd="sng">
            <a:solidFill>
              <a:srgbClr val="F3F3F3"/>
            </a:solidFill>
            <a:prstDash val="solid"/>
            <a:round/>
            <a:headEnd type="oval" w="med" len="med"/>
            <a:tailEnd type="oval" w="med" len="med"/>
          </a:ln>
        </p:spPr>
      </p:cxnSp>
      <p:sp>
        <p:nvSpPr>
          <p:cNvPr id="20" name="Google Shape;1711;p42">
            <a:extLst>
              <a:ext uri="{FF2B5EF4-FFF2-40B4-BE49-F238E27FC236}">
                <a16:creationId xmlns:a16="http://schemas.microsoft.com/office/drawing/2014/main" id="{0B1010AE-61B0-4163-A3D6-C06255BA4C10}"/>
              </a:ext>
            </a:extLst>
          </p:cNvPr>
          <p:cNvSpPr txBox="1"/>
          <p:nvPr/>
        </p:nvSpPr>
        <p:spPr>
          <a:xfrm>
            <a:off x="676003" y="4745923"/>
            <a:ext cx="1577709" cy="1523140"/>
          </a:xfrm>
          <a:prstGeom prst="rect">
            <a:avLst/>
          </a:prstGeom>
          <a:noFill/>
          <a:ln>
            <a:noFill/>
          </a:ln>
        </p:spPr>
        <p:txBody>
          <a:bodyPr spcFirstLastPara="1" wrap="square" lIns="121900" tIns="73133" rIns="121900" bIns="0" anchor="t" anchorCtr="0">
            <a:noAutofit/>
          </a:bodyPr>
          <a:lstStyle/>
          <a:p>
            <a:pPr>
              <a:spcAft>
                <a:spcPts val="2133"/>
              </a:spcAft>
            </a:pPr>
            <a:r>
              <a:rPr lang="en-IN" sz="8800" b="1" dirty="0">
                <a:solidFill>
                  <a:srgbClr val="F3F3F3"/>
                </a:solidFill>
                <a:latin typeface="Rajdhani"/>
                <a:ea typeface="Rajdhani"/>
                <a:cs typeface="Rajdhani"/>
                <a:sym typeface="Rajdhani"/>
              </a:rPr>
              <a:t>03</a:t>
            </a:r>
            <a:endParaRPr sz="8800" b="1" dirty="0">
              <a:solidFill>
                <a:srgbClr val="F3F3F3"/>
              </a:solidFill>
              <a:latin typeface="Rajdhani"/>
              <a:ea typeface="Rajdhani"/>
              <a:cs typeface="Rajdhani"/>
              <a:sym typeface="Rajdhani"/>
            </a:endParaRPr>
          </a:p>
        </p:txBody>
      </p:sp>
      <p:sp>
        <p:nvSpPr>
          <p:cNvPr id="23" name="Google Shape;1711;p42">
            <a:extLst>
              <a:ext uri="{FF2B5EF4-FFF2-40B4-BE49-F238E27FC236}">
                <a16:creationId xmlns:a16="http://schemas.microsoft.com/office/drawing/2014/main" id="{CA833CCC-E308-4FE8-839A-956148A10E9D}"/>
              </a:ext>
            </a:extLst>
          </p:cNvPr>
          <p:cNvSpPr txBox="1"/>
          <p:nvPr/>
        </p:nvSpPr>
        <p:spPr>
          <a:xfrm>
            <a:off x="6939648" y="3575407"/>
            <a:ext cx="1577708" cy="1523140"/>
          </a:xfrm>
          <a:prstGeom prst="rect">
            <a:avLst/>
          </a:prstGeom>
          <a:noFill/>
          <a:ln>
            <a:noFill/>
          </a:ln>
        </p:spPr>
        <p:txBody>
          <a:bodyPr spcFirstLastPara="1" wrap="square" lIns="121900" tIns="73133" rIns="121900" bIns="0" anchor="t" anchorCtr="0">
            <a:noAutofit/>
          </a:bodyPr>
          <a:lstStyle/>
          <a:p>
            <a:pPr>
              <a:spcAft>
                <a:spcPts val="2133"/>
              </a:spcAft>
            </a:pPr>
            <a:r>
              <a:rPr lang="en-IN" sz="8800" b="1" dirty="0">
                <a:solidFill>
                  <a:srgbClr val="F3F3F3"/>
                </a:solidFill>
                <a:latin typeface="Rajdhani"/>
                <a:ea typeface="Rajdhani"/>
                <a:cs typeface="Rajdhani"/>
                <a:sym typeface="Rajdhani"/>
              </a:rPr>
              <a:t>02</a:t>
            </a:r>
            <a:endParaRPr sz="8800" b="1" dirty="0">
              <a:solidFill>
                <a:srgbClr val="F3F3F3"/>
              </a:solidFill>
              <a:latin typeface="Rajdhani"/>
              <a:ea typeface="Rajdhani"/>
              <a:cs typeface="Rajdhani"/>
              <a:sym typeface="Rajdhani"/>
            </a:endParaRPr>
          </a:p>
        </p:txBody>
      </p:sp>
      <p:sp>
        <p:nvSpPr>
          <p:cNvPr id="24" name="Google Shape;1711;p42">
            <a:extLst>
              <a:ext uri="{FF2B5EF4-FFF2-40B4-BE49-F238E27FC236}">
                <a16:creationId xmlns:a16="http://schemas.microsoft.com/office/drawing/2014/main" id="{D5D854C7-7519-4D0C-8DB2-E545ED3A4288}"/>
              </a:ext>
            </a:extLst>
          </p:cNvPr>
          <p:cNvSpPr txBox="1"/>
          <p:nvPr/>
        </p:nvSpPr>
        <p:spPr>
          <a:xfrm>
            <a:off x="676004" y="2372962"/>
            <a:ext cx="1551895" cy="1523140"/>
          </a:xfrm>
          <a:prstGeom prst="rect">
            <a:avLst/>
          </a:prstGeom>
          <a:noFill/>
          <a:ln>
            <a:noFill/>
          </a:ln>
        </p:spPr>
        <p:txBody>
          <a:bodyPr spcFirstLastPara="1" wrap="square" lIns="121900" tIns="73133" rIns="121900" bIns="0" anchor="t" anchorCtr="0">
            <a:noAutofit/>
          </a:bodyPr>
          <a:lstStyle/>
          <a:p>
            <a:pPr>
              <a:spcAft>
                <a:spcPts val="2133"/>
              </a:spcAft>
            </a:pPr>
            <a:r>
              <a:rPr lang="en-IN" sz="8800" b="1" dirty="0">
                <a:solidFill>
                  <a:srgbClr val="F3F3F3"/>
                </a:solidFill>
                <a:latin typeface="Rajdhani"/>
                <a:ea typeface="Rajdhani"/>
                <a:cs typeface="Rajdhani"/>
                <a:sym typeface="Rajdhani"/>
              </a:rPr>
              <a:t>01</a:t>
            </a:r>
            <a:endParaRPr sz="8800" b="1" dirty="0">
              <a:solidFill>
                <a:srgbClr val="F3F3F3"/>
              </a:solidFill>
              <a:latin typeface="Rajdhani"/>
              <a:ea typeface="Rajdhani"/>
              <a:cs typeface="Rajdhani"/>
              <a:sym typeface="Rajdhani"/>
            </a:endParaRPr>
          </a:p>
        </p:txBody>
      </p:sp>
    </p:spTree>
    <p:extLst>
      <p:ext uri="{BB962C8B-B14F-4D97-AF65-F5344CB8AC3E}">
        <p14:creationId xmlns:p14="http://schemas.microsoft.com/office/powerpoint/2010/main" val="141191046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vil-Rights-PowerPoint-Template" id="{E68E979F-839F-4540-B1B6-10BBB4DAB375}" vid="{C9BE5B00-5F73-6F4B-89E7-1A22DD14D8F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1299</TotalTime>
  <Words>810</Words>
  <Application>Microsoft Office PowerPoint</Application>
  <PresentationFormat>Widescreen</PresentationFormat>
  <Paragraphs>104</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Rajdhani</vt:lpstr>
      <vt:lpstr>TimesNewRoman</vt:lpstr>
      <vt:lpstr>Trebuchet MS</vt:lpstr>
      <vt:lpstr>Wingdings</vt:lpstr>
      <vt:lpstr>1_Office Theme</vt:lpstr>
      <vt:lpstr>Cloud Database Encryption Technology Based on Combinatorial Encryption</vt:lpstr>
      <vt:lpstr>CONTENTS</vt:lpstr>
      <vt:lpstr>KEYWORDS</vt:lpstr>
      <vt:lpstr>INTRODUCTION</vt:lpstr>
      <vt:lpstr>What Is The Objective?</vt:lpstr>
      <vt:lpstr>What Is Homomorphic Encryption?</vt:lpstr>
      <vt:lpstr>PowerPoint Presentation</vt:lpstr>
      <vt:lpstr>Encryption Algorithms</vt:lpstr>
      <vt:lpstr>SEGMENTS </vt:lpstr>
      <vt:lpstr>Application Layer</vt:lpstr>
      <vt:lpstr>Multiplication HE Scheme</vt:lpstr>
      <vt:lpstr>Addition HE Scheme</vt:lpstr>
      <vt:lpstr>Proxy Layer</vt:lpstr>
      <vt:lpstr>DBMS Layer</vt:lpstr>
      <vt:lpstr>The query process</vt:lpstr>
      <vt:lpstr>STRATEGY</vt:lpstr>
      <vt:lpstr>Strategy</vt:lpstr>
      <vt:lpstr>Conclusion and Summary of paper</vt:lpstr>
      <vt:lpstr>PowerPoint Presentation</vt:lpstr>
      <vt:lpstr>PowerPoint Presentation</vt:lpstr>
      <vt:lpstr>PowerPoint Presentation</vt:lpstr>
      <vt:lpstr>BIBLIOGRAPHY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1911117_SY_SARNOBAT VEDANT RAJENDRA</dc:creator>
  <cp:lastModifiedBy>1911117_SY_SARNOBAT VEDANT RAJENDRA</cp:lastModifiedBy>
  <cp:revision>58</cp:revision>
  <dcterms:created xsi:type="dcterms:W3CDTF">2021-03-18T19:07:14Z</dcterms:created>
  <dcterms:modified xsi:type="dcterms:W3CDTF">2021-03-30T07:48:08Z</dcterms:modified>
</cp:coreProperties>
</file>

<file path=docProps/thumbnail.jpeg>
</file>